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  <p:sldId id="258" r:id="rId3"/>
    <p:sldId id="259" r:id="rId4"/>
    <p:sldId id="267" r:id="rId5"/>
    <p:sldId id="264" r:id="rId6"/>
    <p:sldId id="268" r:id="rId7"/>
    <p:sldId id="269" r:id="rId8"/>
    <p:sldId id="260" r:id="rId9"/>
    <p:sldId id="261" r:id="rId10"/>
    <p:sldId id="262" r:id="rId11"/>
    <p:sldId id="263" r:id="rId12"/>
    <p:sldId id="265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7728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892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0308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26081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4969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6236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4181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07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3571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911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AF61AA-5A98-4049-A93E-477E5505141A}" type="datetimeFigureOut">
              <a:rPr lang="en-US" smtClean="0"/>
              <a:t>10/20/2020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8435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47A131F-D5DE-41A5-B4CF-4F345319B40B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AF4666D-BD98-40A5-A75F-478B982010B2}"/>
              </a:ext>
            </a:extLst>
          </p:cNvPr>
          <p:cNvSpPr/>
          <p:nvPr/>
        </p:nvSpPr>
        <p:spPr>
          <a:xfrm rot="10800000">
            <a:off x="692844" y="-3086"/>
            <a:ext cx="1326111" cy="59760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68680585-71F9-4721-A998-4974171D2EB4}"/>
              </a:ext>
            </a:extLst>
          </p:cNvPr>
          <p:cNvSpPr/>
          <p:nvPr/>
        </p:nvSpPr>
        <p:spPr>
          <a:xfrm>
            <a:off x="10439256" y="6172200"/>
            <a:ext cx="1482102" cy="679363"/>
          </a:xfrm>
          <a:custGeom>
            <a:avLst/>
            <a:gdLst>
              <a:gd name="connsiteX0" fmla="*/ 741051 w 1482102"/>
              <a:gd name="connsiteY0" fmla="*/ 0 h 679363"/>
              <a:gd name="connsiteX1" fmla="*/ 1473822 w 1482102"/>
              <a:gd name="connsiteY1" fmla="*/ 597226 h 679363"/>
              <a:gd name="connsiteX2" fmla="*/ 1482102 w 1482102"/>
              <a:gd name="connsiteY2" fmla="*/ 679363 h 679363"/>
              <a:gd name="connsiteX3" fmla="*/ 0 w 1482102"/>
              <a:gd name="connsiteY3" fmla="*/ 679363 h 679363"/>
              <a:gd name="connsiteX4" fmla="*/ 8280 w 1482102"/>
              <a:gd name="connsiteY4" fmla="*/ 597226 h 679363"/>
              <a:gd name="connsiteX5" fmla="*/ 741051 w 1482102"/>
              <a:gd name="connsiteY5" fmla="*/ 0 h 679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82102" h="679363">
                <a:moveTo>
                  <a:pt x="741051" y="0"/>
                </a:moveTo>
                <a:cubicBezTo>
                  <a:pt x="1102506" y="0"/>
                  <a:pt x="1404077" y="256390"/>
                  <a:pt x="1473822" y="597226"/>
                </a:cubicBezTo>
                <a:lnTo>
                  <a:pt x="1482102" y="679363"/>
                </a:lnTo>
                <a:lnTo>
                  <a:pt x="0" y="679363"/>
                </a:lnTo>
                <a:lnTo>
                  <a:pt x="8280" y="597226"/>
                </a:lnTo>
                <a:cubicBezTo>
                  <a:pt x="78025" y="256390"/>
                  <a:pt x="379596" y="0"/>
                  <a:pt x="74105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2BC95C2-2EEC-4F59-ABA8-660B0D059CCF}"/>
              </a:ext>
            </a:extLst>
          </p:cNvPr>
          <p:cNvSpPr/>
          <p:nvPr/>
        </p:nvSpPr>
        <p:spPr>
          <a:xfrm>
            <a:off x="7977352" y="5197178"/>
            <a:ext cx="4211600" cy="1660822"/>
          </a:xfrm>
          <a:custGeom>
            <a:avLst/>
            <a:gdLst>
              <a:gd name="connsiteX0" fmla="*/ 4211600 w 4211600"/>
              <a:gd name="connsiteY0" fmla="*/ 0 h 1660822"/>
              <a:gd name="connsiteX1" fmla="*/ 4211600 w 4211600"/>
              <a:gd name="connsiteY1" fmla="*/ 58430 h 1660822"/>
              <a:gd name="connsiteX2" fmla="*/ 4136524 w 4211600"/>
              <a:gd name="connsiteY2" fmla="*/ 208808 h 1660822"/>
              <a:gd name="connsiteX3" fmla="*/ 3973354 w 4211600"/>
              <a:gd name="connsiteY3" fmla="*/ 437313 h 1660822"/>
              <a:gd name="connsiteX4" fmla="*/ 3884746 w 4211600"/>
              <a:gd name="connsiteY4" fmla="*/ 553613 h 1660822"/>
              <a:gd name="connsiteX5" fmla="*/ 3849435 w 4211600"/>
              <a:gd name="connsiteY5" fmla="*/ 603143 h 1660822"/>
              <a:gd name="connsiteX6" fmla="*/ 3661849 w 4211600"/>
              <a:gd name="connsiteY6" fmla="*/ 819075 h 1660822"/>
              <a:gd name="connsiteX7" fmla="*/ 3402589 w 4211600"/>
              <a:gd name="connsiteY7" fmla="*/ 952996 h 1660822"/>
              <a:gd name="connsiteX8" fmla="*/ 3130202 w 4211600"/>
              <a:gd name="connsiteY8" fmla="*/ 1023386 h 1660822"/>
              <a:gd name="connsiteX9" fmla="*/ 2914657 w 4211600"/>
              <a:gd name="connsiteY9" fmla="*/ 1068058 h 1660822"/>
              <a:gd name="connsiteX10" fmla="*/ 2582149 w 4211600"/>
              <a:gd name="connsiteY10" fmla="*/ 1138924 h 1660822"/>
              <a:gd name="connsiteX11" fmla="*/ 2483958 w 4211600"/>
              <a:gd name="connsiteY11" fmla="*/ 1162356 h 1660822"/>
              <a:gd name="connsiteX12" fmla="*/ 2123750 w 4211600"/>
              <a:gd name="connsiteY12" fmla="*/ 1238651 h 1660822"/>
              <a:gd name="connsiteX13" fmla="*/ 1761444 w 4211600"/>
              <a:gd name="connsiteY13" fmla="*/ 1273417 h 1660822"/>
              <a:gd name="connsiteX14" fmla="*/ 1608382 w 4211600"/>
              <a:gd name="connsiteY14" fmla="*/ 1284466 h 1660822"/>
              <a:gd name="connsiteX15" fmla="*/ 999942 w 4211600"/>
              <a:gd name="connsiteY15" fmla="*/ 1354284 h 1660822"/>
              <a:gd name="connsiteX16" fmla="*/ 484705 w 4211600"/>
              <a:gd name="connsiteY16" fmla="*/ 1450487 h 1660822"/>
              <a:gd name="connsiteX17" fmla="*/ 113310 w 4211600"/>
              <a:gd name="connsiteY17" fmla="*/ 1613700 h 1660822"/>
              <a:gd name="connsiteX18" fmla="*/ 39668 w 4211600"/>
              <a:gd name="connsiteY18" fmla="*/ 1660822 h 1660822"/>
              <a:gd name="connsiteX19" fmla="*/ 0 w 4211600"/>
              <a:gd name="connsiteY19" fmla="*/ 1660822 h 1660822"/>
              <a:gd name="connsiteX20" fmla="*/ 96701 w 4211600"/>
              <a:gd name="connsiteY20" fmla="*/ 1598934 h 1660822"/>
              <a:gd name="connsiteX21" fmla="*/ 474335 w 4211600"/>
              <a:gd name="connsiteY21" fmla="*/ 1433056 h 1660822"/>
              <a:gd name="connsiteX22" fmla="*/ 994299 w 4211600"/>
              <a:gd name="connsiteY22" fmla="*/ 1335806 h 1660822"/>
              <a:gd name="connsiteX23" fmla="*/ 1605231 w 4211600"/>
              <a:gd name="connsiteY23" fmla="*/ 1265702 h 1660822"/>
              <a:gd name="connsiteX24" fmla="*/ 1758819 w 4211600"/>
              <a:gd name="connsiteY24" fmla="*/ 1254558 h 1660822"/>
              <a:gd name="connsiteX25" fmla="*/ 2118106 w 4211600"/>
              <a:gd name="connsiteY25" fmla="*/ 1220077 h 1660822"/>
              <a:gd name="connsiteX26" fmla="*/ 2475557 w 4211600"/>
              <a:gd name="connsiteY26" fmla="*/ 1144353 h 1660822"/>
              <a:gd name="connsiteX27" fmla="*/ 2573878 w 4211600"/>
              <a:gd name="connsiteY27" fmla="*/ 1120827 h 1660822"/>
              <a:gd name="connsiteX28" fmla="*/ 2907437 w 4211600"/>
              <a:gd name="connsiteY28" fmla="*/ 1049675 h 1660822"/>
              <a:gd name="connsiteX29" fmla="*/ 3122589 w 4211600"/>
              <a:gd name="connsiteY29" fmla="*/ 1005098 h 1660822"/>
              <a:gd name="connsiteX30" fmla="*/ 3391169 w 4211600"/>
              <a:gd name="connsiteY30" fmla="*/ 935756 h 1660822"/>
              <a:gd name="connsiteX31" fmla="*/ 3642290 w 4211600"/>
              <a:gd name="connsiteY31" fmla="*/ 806216 h 1660822"/>
              <a:gd name="connsiteX32" fmla="*/ 3825937 w 4211600"/>
              <a:gd name="connsiteY32" fmla="*/ 594475 h 1660822"/>
              <a:gd name="connsiteX33" fmla="*/ 3861381 w 4211600"/>
              <a:gd name="connsiteY33" fmla="*/ 544755 h 1660822"/>
              <a:gd name="connsiteX34" fmla="*/ 3950381 w 4211600"/>
              <a:gd name="connsiteY34" fmla="*/ 427978 h 1660822"/>
              <a:gd name="connsiteX35" fmla="*/ 4112370 w 4211600"/>
              <a:gd name="connsiteY35" fmla="*/ 201378 h 1660822"/>
              <a:gd name="connsiteX36" fmla="*/ 4195989 w 4211600"/>
              <a:gd name="connsiteY36" fmla="*/ 33834 h 16608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4211600" h="1660822">
                <a:moveTo>
                  <a:pt x="4211600" y="0"/>
                </a:moveTo>
                <a:lnTo>
                  <a:pt x="4211600" y="58430"/>
                </a:lnTo>
                <a:lnTo>
                  <a:pt x="4136524" y="208808"/>
                </a:lnTo>
                <a:cubicBezTo>
                  <a:pt x="4089791" y="287770"/>
                  <a:pt x="4030588" y="363780"/>
                  <a:pt x="3973354" y="437313"/>
                </a:cubicBezTo>
                <a:cubicBezTo>
                  <a:pt x="3943819" y="475222"/>
                  <a:pt x="3913231" y="514465"/>
                  <a:pt x="3884746" y="553613"/>
                </a:cubicBezTo>
                <a:cubicBezTo>
                  <a:pt x="3872801" y="569996"/>
                  <a:pt x="3861119" y="586569"/>
                  <a:pt x="3849435" y="603143"/>
                </a:cubicBezTo>
                <a:cubicBezTo>
                  <a:pt x="3796665" y="678009"/>
                  <a:pt x="3742187" y="755352"/>
                  <a:pt x="3661849" y="819075"/>
                </a:cubicBezTo>
                <a:cubicBezTo>
                  <a:pt x="3596214" y="871176"/>
                  <a:pt x="3509050" y="916230"/>
                  <a:pt x="3402589" y="952996"/>
                </a:cubicBezTo>
                <a:cubicBezTo>
                  <a:pt x="3312406" y="984048"/>
                  <a:pt x="3215660" y="1005003"/>
                  <a:pt x="3130202" y="1023386"/>
                </a:cubicBezTo>
                <a:cubicBezTo>
                  <a:pt x="3058529" y="1038816"/>
                  <a:pt x="2985412" y="1053675"/>
                  <a:pt x="2914657" y="1068058"/>
                </a:cubicBezTo>
                <a:cubicBezTo>
                  <a:pt x="2805176" y="1090251"/>
                  <a:pt x="2692021" y="1113207"/>
                  <a:pt x="2582149" y="1138924"/>
                </a:cubicBezTo>
                <a:cubicBezTo>
                  <a:pt x="2549330" y="1146639"/>
                  <a:pt x="2516644" y="1154450"/>
                  <a:pt x="2483958" y="1162356"/>
                </a:cubicBezTo>
                <a:cubicBezTo>
                  <a:pt x="2367257" y="1190550"/>
                  <a:pt x="2246621" y="1219601"/>
                  <a:pt x="2123750" y="1238651"/>
                </a:cubicBezTo>
                <a:cubicBezTo>
                  <a:pt x="2004294" y="1257129"/>
                  <a:pt x="1880769" y="1265416"/>
                  <a:pt x="1761444" y="1273417"/>
                </a:cubicBezTo>
                <a:cubicBezTo>
                  <a:pt x="1711167" y="1276751"/>
                  <a:pt x="1659184" y="1280275"/>
                  <a:pt x="1608382" y="1284466"/>
                </a:cubicBezTo>
                <a:cubicBezTo>
                  <a:pt x="1408589" y="1300944"/>
                  <a:pt x="1214570" y="1325805"/>
                  <a:pt x="999942" y="1354284"/>
                </a:cubicBezTo>
                <a:cubicBezTo>
                  <a:pt x="826403" y="1377240"/>
                  <a:pt x="647744" y="1400957"/>
                  <a:pt x="484705" y="1450487"/>
                </a:cubicBezTo>
                <a:cubicBezTo>
                  <a:pt x="355831" y="1489635"/>
                  <a:pt x="231387" y="1544374"/>
                  <a:pt x="113310" y="1613700"/>
                </a:cubicBezTo>
                <a:lnTo>
                  <a:pt x="39668" y="1660822"/>
                </a:lnTo>
                <a:lnTo>
                  <a:pt x="0" y="1660822"/>
                </a:lnTo>
                <a:lnTo>
                  <a:pt x="96701" y="1598934"/>
                </a:lnTo>
                <a:cubicBezTo>
                  <a:pt x="216635" y="1528533"/>
                  <a:pt x="343196" y="1472919"/>
                  <a:pt x="474335" y="1433056"/>
                </a:cubicBezTo>
                <a:cubicBezTo>
                  <a:pt x="639999" y="1382669"/>
                  <a:pt x="820102" y="1358856"/>
                  <a:pt x="994299" y="1335806"/>
                </a:cubicBezTo>
                <a:cubicBezTo>
                  <a:pt x="1210239" y="1307231"/>
                  <a:pt x="1404650" y="1282275"/>
                  <a:pt x="1605231" y="1265702"/>
                </a:cubicBezTo>
                <a:cubicBezTo>
                  <a:pt x="1656428" y="1261511"/>
                  <a:pt x="1708411" y="1257987"/>
                  <a:pt x="1758819" y="1254558"/>
                </a:cubicBezTo>
                <a:cubicBezTo>
                  <a:pt x="1877487" y="1246557"/>
                  <a:pt x="2000094" y="1238365"/>
                  <a:pt x="2118106" y="1220077"/>
                </a:cubicBezTo>
                <a:cubicBezTo>
                  <a:pt x="2239531" y="1201313"/>
                  <a:pt x="2359513" y="1172357"/>
                  <a:pt x="2475557" y="1144353"/>
                </a:cubicBezTo>
                <a:cubicBezTo>
                  <a:pt x="2508243" y="1136448"/>
                  <a:pt x="2541060" y="1128542"/>
                  <a:pt x="2573878" y="1120827"/>
                </a:cubicBezTo>
                <a:cubicBezTo>
                  <a:pt x="2684276" y="1094919"/>
                  <a:pt x="2797694" y="1071963"/>
                  <a:pt x="2907437" y="1049675"/>
                </a:cubicBezTo>
                <a:cubicBezTo>
                  <a:pt x="2978061" y="1035387"/>
                  <a:pt x="3051178" y="1020528"/>
                  <a:pt x="3122589" y="1005098"/>
                </a:cubicBezTo>
                <a:cubicBezTo>
                  <a:pt x="3206997" y="986810"/>
                  <a:pt x="3302823" y="966141"/>
                  <a:pt x="3391169" y="935756"/>
                </a:cubicBezTo>
                <a:cubicBezTo>
                  <a:pt x="3494479" y="900132"/>
                  <a:pt x="3578886" y="856508"/>
                  <a:pt x="3642290" y="806216"/>
                </a:cubicBezTo>
                <a:cubicBezTo>
                  <a:pt x="3720133" y="744303"/>
                  <a:pt x="3773953" y="668103"/>
                  <a:pt x="3825937" y="594475"/>
                </a:cubicBezTo>
                <a:cubicBezTo>
                  <a:pt x="3837621" y="577902"/>
                  <a:pt x="3849435" y="561233"/>
                  <a:pt x="3861381" y="544755"/>
                </a:cubicBezTo>
                <a:cubicBezTo>
                  <a:pt x="3889997" y="505416"/>
                  <a:pt x="3920715" y="465983"/>
                  <a:pt x="3950381" y="427978"/>
                </a:cubicBezTo>
                <a:cubicBezTo>
                  <a:pt x="4007353" y="354921"/>
                  <a:pt x="4066163" y="279388"/>
                  <a:pt x="4112370" y="201378"/>
                </a:cubicBezTo>
                <a:cubicBezTo>
                  <a:pt x="4144662" y="146800"/>
                  <a:pt x="4170785" y="89364"/>
                  <a:pt x="4195989" y="338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1" name="Graphic 141">
            <a:extLst>
              <a:ext uri="{FF2B5EF4-FFF2-40B4-BE49-F238E27FC236}">
                <a16:creationId xmlns:a16="http://schemas.microsoft.com/office/drawing/2014/main" id="{03E9870D-4BBA-43AF-8D44-BBADF020CFF6}"/>
              </a:ext>
            </a:extLst>
          </p:cNvPr>
          <p:cNvGrpSpPr/>
          <p:nvPr/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4BC5055-C77D-43CD-BB1D-A77B6779CDAD}"/>
                </a:ext>
              </a:extLst>
            </p:cNvPr>
            <p:cNvSpPr/>
            <p:nvPr/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B12D0B8-9385-489A-85AE-3D14AD0BA2FC}"/>
                </a:ext>
              </a:extLst>
            </p:cNvPr>
            <p:cNvSpPr/>
            <p:nvPr/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D158A14A-147E-4130-A5E2-38FD84B181AF}"/>
                </a:ext>
              </a:extLst>
            </p:cNvPr>
            <p:cNvSpPr/>
            <p:nvPr/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75B8B1EB-5E2B-472C-AE60-2EC5961F16F9}"/>
                </a:ext>
              </a:extLst>
            </p:cNvPr>
            <p:cNvSpPr/>
            <p:nvPr/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B4F5BD77-58D7-4B61-A666-1B4139A63A28}"/>
                </a:ext>
              </a:extLst>
            </p:cNvPr>
            <p:cNvSpPr/>
            <p:nvPr/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5CBEC6B-EDB6-40B8-8771-E5AF41B8D698}"/>
                </a:ext>
              </a:extLst>
            </p:cNvPr>
            <p:cNvSpPr/>
            <p:nvPr/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91BD0EE8-AA47-4044-9251-9F5A4B820120}"/>
                </a:ext>
              </a:extLst>
            </p:cNvPr>
            <p:cNvSpPr/>
            <p:nvPr/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9" name="Graphic 157">
            <a:extLst>
              <a:ext uri="{FF2B5EF4-FFF2-40B4-BE49-F238E27FC236}">
                <a16:creationId xmlns:a16="http://schemas.microsoft.com/office/drawing/2014/main" id="{C3279E8D-2BAA-4CB1-834B-09FADD54DE56}"/>
              </a:ext>
            </a:extLst>
          </p:cNvPr>
          <p:cNvGrpSpPr/>
          <p:nvPr/>
        </p:nvGrpSpPr>
        <p:grpSpPr>
          <a:xfrm>
            <a:off x="8610600" y="3276600"/>
            <a:ext cx="3529260" cy="3581399"/>
            <a:chOff x="4114800" y="1423987"/>
            <a:chExt cx="3961542" cy="4007547"/>
          </a:xfrm>
          <a:noFill/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456F18E-4F61-486D-9CD6-65B30372C534}"/>
                </a:ext>
              </a:extLst>
            </p:cNvPr>
            <p:cNvSpPr/>
            <p:nvPr/>
          </p:nvSpPr>
          <p:spPr>
            <a:xfrm>
              <a:off x="4114800" y="1423987"/>
              <a:ext cx="3946874" cy="3989641"/>
            </a:xfrm>
            <a:custGeom>
              <a:avLst/>
              <a:gdLst>
                <a:gd name="connsiteX0" fmla="*/ 0 w 3946874"/>
                <a:gd name="connsiteY0" fmla="*/ 3989641 h 3989641"/>
                <a:gd name="connsiteX1" fmla="*/ 79439 w 3946874"/>
                <a:gd name="connsiteY1" fmla="*/ 3891153 h 3989641"/>
                <a:gd name="connsiteX2" fmla="*/ 297371 w 3946874"/>
                <a:gd name="connsiteY2" fmla="*/ 3626930 h 3989641"/>
                <a:gd name="connsiteX3" fmla="*/ 454343 w 3946874"/>
                <a:gd name="connsiteY3" fmla="*/ 3440335 h 3989641"/>
                <a:gd name="connsiteX4" fmla="*/ 622363 w 3946874"/>
                <a:gd name="connsiteY4" fmla="*/ 3290697 h 3989641"/>
                <a:gd name="connsiteX5" fmla="*/ 927068 w 3946874"/>
                <a:gd name="connsiteY5" fmla="*/ 3087434 h 3989641"/>
                <a:gd name="connsiteX6" fmla="*/ 1176338 w 3946874"/>
                <a:gd name="connsiteY6" fmla="*/ 2915603 h 3989641"/>
                <a:gd name="connsiteX7" fmla="*/ 1394270 w 3946874"/>
                <a:gd name="connsiteY7" fmla="*/ 2780729 h 3989641"/>
                <a:gd name="connsiteX8" fmla="*/ 1601057 w 3946874"/>
                <a:gd name="connsiteY8" fmla="*/ 2723483 h 3989641"/>
                <a:gd name="connsiteX9" fmla="*/ 1756220 w 3946874"/>
                <a:gd name="connsiteY9" fmla="*/ 2743772 h 3989641"/>
                <a:gd name="connsiteX10" fmla="*/ 1889189 w 3946874"/>
                <a:gd name="connsiteY10" fmla="*/ 2765965 h 3989641"/>
                <a:gd name="connsiteX11" fmla="*/ 2007394 w 3946874"/>
                <a:gd name="connsiteY11" fmla="*/ 2765965 h 3989641"/>
                <a:gd name="connsiteX12" fmla="*/ 2184654 w 3946874"/>
                <a:gd name="connsiteY12" fmla="*/ 2671763 h 3989641"/>
                <a:gd name="connsiteX13" fmla="*/ 2372773 w 3946874"/>
                <a:gd name="connsiteY13" fmla="*/ 2538984 h 3989641"/>
                <a:gd name="connsiteX14" fmla="*/ 2439543 w 3946874"/>
                <a:gd name="connsiteY14" fmla="*/ 2510504 h 3989641"/>
                <a:gd name="connsiteX15" fmla="*/ 2650617 w 3946874"/>
                <a:gd name="connsiteY15" fmla="*/ 2434781 h 3989641"/>
                <a:gd name="connsiteX16" fmla="*/ 2785110 w 3946874"/>
                <a:gd name="connsiteY16" fmla="*/ 2383060 h 3989641"/>
                <a:gd name="connsiteX17" fmla="*/ 2897315 w 3946874"/>
                <a:gd name="connsiteY17" fmla="*/ 2318861 h 3989641"/>
                <a:gd name="connsiteX18" fmla="*/ 2997994 w 3946874"/>
                <a:gd name="connsiteY18" fmla="*/ 2226183 h 3989641"/>
                <a:gd name="connsiteX19" fmla="*/ 3061240 w 3946874"/>
                <a:gd name="connsiteY19" fmla="*/ 2141506 h 3989641"/>
                <a:gd name="connsiteX20" fmla="*/ 3152108 w 3946874"/>
                <a:gd name="connsiteY20" fmla="*/ 2005203 h 3989641"/>
                <a:gd name="connsiteX21" fmla="*/ 3274124 w 3946874"/>
                <a:gd name="connsiteY21" fmla="*/ 1871567 h 3989641"/>
                <a:gd name="connsiteX22" fmla="*/ 3388138 w 3946874"/>
                <a:gd name="connsiteY22" fmla="*/ 1770888 h 3989641"/>
                <a:gd name="connsiteX23" fmla="*/ 3466529 w 3946874"/>
                <a:gd name="connsiteY23" fmla="*/ 1679162 h 3989641"/>
                <a:gd name="connsiteX24" fmla="*/ 3538633 w 3946874"/>
                <a:gd name="connsiteY24" fmla="*/ 1551718 h 3989641"/>
                <a:gd name="connsiteX25" fmla="*/ 3588544 w 3946874"/>
                <a:gd name="connsiteY25" fmla="*/ 1376172 h 3989641"/>
                <a:gd name="connsiteX26" fmla="*/ 3597402 w 3946874"/>
                <a:gd name="connsiteY26" fmla="*/ 1293305 h 3989641"/>
                <a:gd name="connsiteX27" fmla="*/ 3721227 w 3946874"/>
                <a:gd name="connsiteY27" fmla="*/ 880491 h 3989641"/>
                <a:gd name="connsiteX28" fmla="*/ 3761137 w 3946874"/>
                <a:gd name="connsiteY28" fmla="*/ 463677 h 3989641"/>
                <a:gd name="connsiteX29" fmla="*/ 3946874 w 3946874"/>
                <a:gd name="connsiteY29" fmla="*/ 0 h 398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3946874" h="3989641">
                  <a:moveTo>
                    <a:pt x="0" y="3989641"/>
                  </a:moveTo>
                  <a:cubicBezTo>
                    <a:pt x="19050" y="3957257"/>
                    <a:pt x="50959" y="3916013"/>
                    <a:pt x="79439" y="3891153"/>
                  </a:cubicBezTo>
                  <a:cubicBezTo>
                    <a:pt x="165544" y="3815906"/>
                    <a:pt x="227933" y="3717989"/>
                    <a:pt x="297371" y="3626930"/>
                  </a:cubicBezTo>
                  <a:cubicBezTo>
                    <a:pt x="346615" y="3562255"/>
                    <a:pt x="398050" y="3499009"/>
                    <a:pt x="454343" y="3440335"/>
                  </a:cubicBezTo>
                  <a:cubicBezTo>
                    <a:pt x="506349" y="3386042"/>
                    <a:pt x="562642" y="3336227"/>
                    <a:pt x="622363" y="3290697"/>
                  </a:cubicBezTo>
                  <a:cubicBezTo>
                    <a:pt x="719519" y="3216688"/>
                    <a:pt x="824960" y="3154585"/>
                    <a:pt x="927068" y="3087434"/>
                  </a:cubicBezTo>
                  <a:cubicBezTo>
                    <a:pt x="1011365" y="3031998"/>
                    <a:pt x="1093565" y="2973324"/>
                    <a:pt x="1176338" y="2915603"/>
                  </a:cubicBezTo>
                  <a:cubicBezTo>
                    <a:pt x="1246537" y="2866644"/>
                    <a:pt x="1317308" y="2818066"/>
                    <a:pt x="1394270" y="2780729"/>
                  </a:cubicBezTo>
                  <a:cubicBezTo>
                    <a:pt x="1459421" y="2749106"/>
                    <a:pt x="1528763" y="2724436"/>
                    <a:pt x="1601057" y="2723483"/>
                  </a:cubicBezTo>
                  <a:cubicBezTo>
                    <a:pt x="1653350" y="2722721"/>
                    <a:pt x="1704785" y="2733485"/>
                    <a:pt x="1756220" y="2743772"/>
                  </a:cubicBezTo>
                  <a:cubicBezTo>
                    <a:pt x="1800320" y="2752630"/>
                    <a:pt x="1844612" y="2760250"/>
                    <a:pt x="1889189" y="2765965"/>
                  </a:cubicBezTo>
                  <a:cubicBezTo>
                    <a:pt x="1928622" y="2771013"/>
                    <a:pt x="1968437" y="2773299"/>
                    <a:pt x="2007394" y="2765965"/>
                  </a:cubicBezTo>
                  <a:cubicBezTo>
                    <a:pt x="2073878" y="2753487"/>
                    <a:pt x="2130647" y="2712911"/>
                    <a:pt x="2184654" y="2671763"/>
                  </a:cubicBezTo>
                  <a:cubicBezTo>
                    <a:pt x="2245900" y="2625090"/>
                    <a:pt x="2304002" y="2573465"/>
                    <a:pt x="2372773" y="2538984"/>
                  </a:cubicBezTo>
                  <a:cubicBezTo>
                    <a:pt x="2394395" y="2528126"/>
                    <a:pt x="2416874" y="2518982"/>
                    <a:pt x="2439543" y="2510504"/>
                  </a:cubicBezTo>
                  <a:cubicBezTo>
                    <a:pt x="2509552" y="2484215"/>
                    <a:pt x="2580037" y="2459450"/>
                    <a:pt x="2650617" y="2434781"/>
                  </a:cubicBezTo>
                  <a:cubicBezTo>
                    <a:pt x="2695956" y="2418874"/>
                    <a:pt x="2741295" y="2402872"/>
                    <a:pt x="2785110" y="2383060"/>
                  </a:cubicBezTo>
                  <a:cubicBezTo>
                    <a:pt x="2824448" y="2365248"/>
                    <a:pt x="2862358" y="2344198"/>
                    <a:pt x="2897315" y="2318861"/>
                  </a:cubicBezTo>
                  <a:cubicBezTo>
                    <a:pt x="2934367" y="2292096"/>
                    <a:pt x="2968085" y="2260854"/>
                    <a:pt x="2997994" y="2226183"/>
                  </a:cubicBezTo>
                  <a:cubicBezTo>
                    <a:pt x="3020949" y="2199513"/>
                    <a:pt x="3041714" y="2170938"/>
                    <a:pt x="3061240" y="2141506"/>
                  </a:cubicBezTo>
                  <a:cubicBezTo>
                    <a:pt x="3091529" y="2095976"/>
                    <a:pt x="3119533" y="2049018"/>
                    <a:pt x="3152108" y="2005203"/>
                  </a:cubicBezTo>
                  <a:cubicBezTo>
                    <a:pt x="3188113" y="1956626"/>
                    <a:pt x="3229261" y="1912144"/>
                    <a:pt x="3274124" y="1871567"/>
                  </a:cubicBezTo>
                  <a:cubicBezTo>
                    <a:pt x="3311747" y="1837563"/>
                    <a:pt x="3351848" y="1806321"/>
                    <a:pt x="3388138" y="1770888"/>
                  </a:cubicBezTo>
                  <a:cubicBezTo>
                    <a:pt x="3416999" y="1742694"/>
                    <a:pt x="3443002" y="1711833"/>
                    <a:pt x="3466529" y="1679162"/>
                  </a:cubicBezTo>
                  <a:cubicBezTo>
                    <a:pt x="3495008" y="1639348"/>
                    <a:pt x="3519392" y="1596771"/>
                    <a:pt x="3538633" y="1551718"/>
                  </a:cubicBezTo>
                  <a:cubicBezTo>
                    <a:pt x="3562731" y="1495616"/>
                    <a:pt x="3578924" y="1436465"/>
                    <a:pt x="3588544" y="1376172"/>
                  </a:cubicBezTo>
                  <a:cubicBezTo>
                    <a:pt x="3592925" y="1348740"/>
                    <a:pt x="3595688" y="1321022"/>
                    <a:pt x="3597402" y="1293305"/>
                  </a:cubicBezTo>
                  <a:cubicBezTo>
                    <a:pt x="3605974" y="1155859"/>
                    <a:pt x="3717703" y="1018127"/>
                    <a:pt x="3721227" y="880491"/>
                  </a:cubicBezTo>
                  <a:cubicBezTo>
                    <a:pt x="3724751" y="740855"/>
                    <a:pt x="3743135" y="602171"/>
                    <a:pt x="3761137" y="463677"/>
                  </a:cubicBezTo>
                  <a:cubicBezTo>
                    <a:pt x="3776186" y="347758"/>
                    <a:pt x="3934968" y="116205"/>
                    <a:pt x="3946874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318DDF45-08F0-46B6-A0B7-133735C94F47}"/>
                </a:ext>
              </a:extLst>
            </p:cNvPr>
            <p:cNvSpPr/>
            <p:nvPr/>
          </p:nvSpPr>
          <p:spPr>
            <a:xfrm>
              <a:off x="4395978" y="2441733"/>
              <a:ext cx="3665410" cy="2985611"/>
            </a:xfrm>
            <a:custGeom>
              <a:avLst/>
              <a:gdLst>
                <a:gd name="connsiteX0" fmla="*/ 0 w 3665410"/>
                <a:gd name="connsiteY0" fmla="*/ 2985611 h 2985611"/>
                <a:gd name="connsiteX1" fmla="*/ 166211 w 3665410"/>
                <a:gd name="connsiteY1" fmla="*/ 2699766 h 2985611"/>
                <a:gd name="connsiteX2" fmla="*/ 397002 w 3665410"/>
                <a:gd name="connsiteY2" fmla="*/ 2414969 h 2985611"/>
                <a:gd name="connsiteX3" fmla="*/ 620173 w 3665410"/>
                <a:gd name="connsiteY3" fmla="*/ 2237899 h 2985611"/>
                <a:gd name="connsiteX4" fmla="*/ 823341 w 3665410"/>
                <a:gd name="connsiteY4" fmla="*/ 2085499 h 2985611"/>
                <a:gd name="connsiteX5" fmla="*/ 1089565 w 3665410"/>
                <a:gd name="connsiteY5" fmla="*/ 1911477 h 2985611"/>
                <a:gd name="connsiteX6" fmla="*/ 1145000 w 3665410"/>
                <a:gd name="connsiteY6" fmla="*/ 1886807 h 2985611"/>
                <a:gd name="connsiteX7" fmla="*/ 1375791 w 3665410"/>
                <a:gd name="connsiteY7" fmla="*/ 1842135 h 2985611"/>
                <a:gd name="connsiteX8" fmla="*/ 1486567 w 3665410"/>
                <a:gd name="connsiteY8" fmla="*/ 1857566 h 2985611"/>
                <a:gd name="connsiteX9" fmla="*/ 1568101 w 3665410"/>
                <a:gd name="connsiteY9" fmla="*/ 1871377 h 2985611"/>
                <a:gd name="connsiteX10" fmla="*/ 1810607 w 3665410"/>
                <a:gd name="connsiteY10" fmla="*/ 1871377 h 2985611"/>
                <a:gd name="connsiteX11" fmla="*/ 1997964 w 3665410"/>
                <a:gd name="connsiteY11" fmla="*/ 1790605 h 2985611"/>
                <a:gd name="connsiteX12" fmla="*/ 2109883 w 3665410"/>
                <a:gd name="connsiteY12" fmla="*/ 1702784 h 2985611"/>
                <a:gd name="connsiteX13" fmla="*/ 2321433 w 3665410"/>
                <a:gd name="connsiteY13" fmla="*/ 1552384 h 2985611"/>
                <a:gd name="connsiteX14" fmla="*/ 2558891 w 3665410"/>
                <a:gd name="connsiteY14" fmla="*/ 1453420 h 2985611"/>
                <a:gd name="connsiteX15" fmla="*/ 2709767 w 3665410"/>
                <a:gd name="connsiteY15" fmla="*/ 1377887 h 2985611"/>
                <a:gd name="connsiteX16" fmla="*/ 2885408 w 3665410"/>
                <a:gd name="connsiteY16" fmla="*/ 1237393 h 2985611"/>
                <a:gd name="connsiteX17" fmla="*/ 3017711 w 3665410"/>
                <a:gd name="connsiteY17" fmla="*/ 1072229 h 2985611"/>
                <a:gd name="connsiteX18" fmla="*/ 3150680 w 3665410"/>
                <a:gd name="connsiteY18" fmla="*/ 921830 h 2985611"/>
                <a:gd name="connsiteX19" fmla="*/ 3255169 w 3665410"/>
                <a:gd name="connsiteY19" fmla="*/ 801815 h 2985611"/>
                <a:gd name="connsiteX20" fmla="*/ 3339275 w 3665410"/>
                <a:gd name="connsiteY20" fmla="*/ 694182 h 2985611"/>
                <a:gd name="connsiteX21" fmla="*/ 3409188 w 3665410"/>
                <a:gd name="connsiteY21" fmla="*/ 546926 h 2985611"/>
                <a:gd name="connsiteX22" fmla="*/ 3464243 w 3665410"/>
                <a:gd name="connsiteY22" fmla="*/ 347663 h 2985611"/>
                <a:gd name="connsiteX23" fmla="*/ 3665411 w 3665410"/>
                <a:gd name="connsiteY23" fmla="*/ 0 h 2985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665410" h="2985611">
                  <a:moveTo>
                    <a:pt x="0" y="2985611"/>
                  </a:moveTo>
                  <a:cubicBezTo>
                    <a:pt x="0" y="2985611"/>
                    <a:pt x="86773" y="2802827"/>
                    <a:pt x="166211" y="2699766"/>
                  </a:cubicBezTo>
                  <a:cubicBezTo>
                    <a:pt x="240983" y="2602706"/>
                    <a:pt x="309182" y="2500122"/>
                    <a:pt x="397002" y="2414969"/>
                  </a:cubicBezTo>
                  <a:cubicBezTo>
                    <a:pt x="465296" y="2348865"/>
                    <a:pt x="543592" y="2294477"/>
                    <a:pt x="620173" y="2237899"/>
                  </a:cubicBezTo>
                  <a:cubicBezTo>
                    <a:pt x="688277" y="2187607"/>
                    <a:pt x="755333" y="2135886"/>
                    <a:pt x="823341" y="2085499"/>
                  </a:cubicBezTo>
                  <a:cubicBezTo>
                    <a:pt x="908685" y="2022253"/>
                    <a:pt x="994791" y="1959197"/>
                    <a:pt x="1089565" y="1911477"/>
                  </a:cubicBezTo>
                  <a:cubicBezTo>
                    <a:pt x="1107662" y="1902428"/>
                    <a:pt x="1126141" y="1894141"/>
                    <a:pt x="1145000" y="1886807"/>
                  </a:cubicBezTo>
                  <a:cubicBezTo>
                    <a:pt x="1218819" y="1858232"/>
                    <a:pt x="1296924" y="1838611"/>
                    <a:pt x="1375791" y="1842135"/>
                  </a:cubicBezTo>
                  <a:cubicBezTo>
                    <a:pt x="1413129" y="1843754"/>
                    <a:pt x="1449896" y="1850422"/>
                    <a:pt x="1486567" y="1857566"/>
                  </a:cubicBezTo>
                  <a:cubicBezTo>
                    <a:pt x="1513618" y="1862804"/>
                    <a:pt x="1540859" y="1867376"/>
                    <a:pt x="1568101" y="1871377"/>
                  </a:cubicBezTo>
                  <a:cubicBezTo>
                    <a:pt x="1648778" y="1883188"/>
                    <a:pt x="1730978" y="1887665"/>
                    <a:pt x="1810607" y="1871377"/>
                  </a:cubicBezTo>
                  <a:cubicBezTo>
                    <a:pt x="1877854" y="1857661"/>
                    <a:pt x="1941100" y="1829086"/>
                    <a:pt x="1997964" y="1790605"/>
                  </a:cubicBezTo>
                  <a:cubicBezTo>
                    <a:pt x="2037302" y="1764030"/>
                    <a:pt x="2073497" y="1733264"/>
                    <a:pt x="2109883" y="1702784"/>
                  </a:cubicBezTo>
                  <a:cubicBezTo>
                    <a:pt x="2176367" y="1647063"/>
                    <a:pt x="2244852" y="1593151"/>
                    <a:pt x="2321433" y="1552384"/>
                  </a:cubicBezTo>
                  <a:cubicBezTo>
                    <a:pt x="2397157" y="1512094"/>
                    <a:pt x="2479548" y="1486281"/>
                    <a:pt x="2558891" y="1453420"/>
                  </a:cubicBezTo>
                  <a:cubicBezTo>
                    <a:pt x="2610898" y="1431798"/>
                    <a:pt x="2661571" y="1407033"/>
                    <a:pt x="2709767" y="1377887"/>
                  </a:cubicBezTo>
                  <a:cubicBezTo>
                    <a:pt x="2774252" y="1338929"/>
                    <a:pt x="2834069" y="1292447"/>
                    <a:pt x="2885408" y="1237393"/>
                  </a:cubicBezTo>
                  <a:cubicBezTo>
                    <a:pt x="2933605" y="1185767"/>
                    <a:pt x="2973324" y="1127093"/>
                    <a:pt x="3017711" y="1072229"/>
                  </a:cubicBezTo>
                  <a:cubicBezTo>
                    <a:pt x="3059811" y="1020223"/>
                    <a:pt x="3105912" y="971645"/>
                    <a:pt x="3150680" y="921830"/>
                  </a:cubicBezTo>
                  <a:cubicBezTo>
                    <a:pt x="3186113" y="882396"/>
                    <a:pt x="3220593" y="842010"/>
                    <a:pt x="3255169" y="801815"/>
                  </a:cubicBezTo>
                  <a:cubicBezTo>
                    <a:pt x="3284887" y="767239"/>
                    <a:pt x="3314605" y="732473"/>
                    <a:pt x="3339275" y="694182"/>
                  </a:cubicBezTo>
                  <a:cubicBezTo>
                    <a:pt x="3368707" y="648367"/>
                    <a:pt x="3390138" y="597980"/>
                    <a:pt x="3409188" y="546926"/>
                  </a:cubicBezTo>
                  <a:cubicBezTo>
                    <a:pt x="3433382" y="482156"/>
                    <a:pt x="3453384" y="415861"/>
                    <a:pt x="3464243" y="347663"/>
                  </a:cubicBezTo>
                  <a:cubicBezTo>
                    <a:pt x="3476244" y="272224"/>
                    <a:pt x="3661696" y="76295"/>
                    <a:pt x="366541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9D0CC0F-710D-43F4-BC86-763767420133}"/>
                </a:ext>
              </a:extLst>
            </p:cNvPr>
            <p:cNvSpPr/>
            <p:nvPr/>
          </p:nvSpPr>
          <p:spPr>
            <a:xfrm>
              <a:off x="7790402" y="5229700"/>
              <a:ext cx="285940" cy="199072"/>
            </a:xfrm>
            <a:custGeom>
              <a:avLst/>
              <a:gdLst>
                <a:gd name="connsiteX0" fmla="*/ 0 w 285940"/>
                <a:gd name="connsiteY0" fmla="*/ 199073 h 199072"/>
                <a:gd name="connsiteX1" fmla="*/ 285940 w 285940"/>
                <a:gd name="connsiteY1" fmla="*/ 0 h 199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285940" h="199072">
                  <a:moveTo>
                    <a:pt x="0" y="199073"/>
                  </a:moveTo>
                  <a:cubicBezTo>
                    <a:pt x="0" y="199073"/>
                    <a:pt x="242125" y="39243"/>
                    <a:pt x="28594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6FB36AB6-CB81-495A-8A33-C0BCE67D6F23}"/>
                </a:ext>
              </a:extLst>
            </p:cNvPr>
            <p:cNvSpPr/>
            <p:nvPr/>
          </p:nvSpPr>
          <p:spPr>
            <a:xfrm>
              <a:off x="7393114" y="5049773"/>
              <a:ext cx="655796" cy="381190"/>
            </a:xfrm>
            <a:custGeom>
              <a:avLst/>
              <a:gdLst>
                <a:gd name="connsiteX0" fmla="*/ 0 w 655796"/>
                <a:gd name="connsiteY0" fmla="*/ 381190 h 381190"/>
                <a:gd name="connsiteX1" fmla="*/ 655796 w 655796"/>
                <a:gd name="connsiteY1" fmla="*/ 0 h 381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55796" h="381190">
                  <a:moveTo>
                    <a:pt x="0" y="381190"/>
                  </a:moveTo>
                  <a:cubicBezTo>
                    <a:pt x="0" y="381190"/>
                    <a:pt x="461105" y="172117"/>
                    <a:pt x="65579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993F7E6-ABF6-482D-BEA5-B4E607DDB433}"/>
                </a:ext>
              </a:extLst>
            </p:cNvPr>
            <p:cNvSpPr/>
            <p:nvPr/>
          </p:nvSpPr>
          <p:spPr>
            <a:xfrm>
              <a:off x="5154072" y="3867816"/>
              <a:ext cx="2907315" cy="1544764"/>
            </a:xfrm>
            <a:custGeom>
              <a:avLst/>
              <a:gdLst>
                <a:gd name="connsiteX0" fmla="*/ 0 w 2907315"/>
                <a:gd name="connsiteY0" fmla="*/ 1544764 h 1544764"/>
                <a:gd name="connsiteX1" fmla="*/ 201644 w 2907315"/>
                <a:gd name="connsiteY1" fmla="*/ 1352550 h 1544764"/>
                <a:gd name="connsiteX2" fmla="*/ 423196 w 2907315"/>
                <a:gd name="connsiteY2" fmla="*/ 1196054 h 1544764"/>
                <a:gd name="connsiteX3" fmla="*/ 782193 w 2907315"/>
                <a:gd name="connsiteY3" fmla="*/ 1099947 h 1544764"/>
                <a:gd name="connsiteX4" fmla="*/ 1052513 w 2907315"/>
                <a:gd name="connsiteY4" fmla="*/ 1042321 h 1544764"/>
                <a:gd name="connsiteX5" fmla="*/ 1311783 w 2907315"/>
                <a:gd name="connsiteY5" fmla="*/ 1056037 h 1544764"/>
                <a:gd name="connsiteX6" fmla="*/ 1484662 w 2907315"/>
                <a:gd name="connsiteY6" fmla="*/ 1083469 h 1544764"/>
                <a:gd name="connsiteX7" fmla="*/ 1788224 w 2907315"/>
                <a:gd name="connsiteY7" fmla="*/ 1023080 h 1544764"/>
                <a:gd name="connsiteX8" fmla="*/ 2269045 w 2907315"/>
                <a:gd name="connsiteY8" fmla="*/ 734758 h 1544764"/>
                <a:gd name="connsiteX9" fmla="*/ 2534984 w 2907315"/>
                <a:gd name="connsiteY9" fmla="*/ 572738 h 1544764"/>
                <a:gd name="connsiteX10" fmla="*/ 2907316 w 2907315"/>
                <a:gd name="connsiteY10" fmla="*/ 0 h 1544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07315" h="1544764">
                  <a:moveTo>
                    <a:pt x="0" y="1544764"/>
                  </a:moveTo>
                  <a:cubicBezTo>
                    <a:pt x="0" y="1544764"/>
                    <a:pt x="98012" y="1443990"/>
                    <a:pt x="201644" y="1352550"/>
                  </a:cubicBezTo>
                  <a:cubicBezTo>
                    <a:pt x="271272" y="1291209"/>
                    <a:pt x="343662" y="1234249"/>
                    <a:pt x="423196" y="1196054"/>
                  </a:cubicBezTo>
                  <a:cubicBezTo>
                    <a:pt x="537591" y="1141095"/>
                    <a:pt x="661226" y="1127189"/>
                    <a:pt x="782193" y="1099947"/>
                  </a:cubicBezTo>
                  <a:cubicBezTo>
                    <a:pt x="872300" y="1079659"/>
                    <a:pt x="961358" y="1051370"/>
                    <a:pt x="1052513" y="1042321"/>
                  </a:cubicBezTo>
                  <a:cubicBezTo>
                    <a:pt x="1139000" y="1033653"/>
                    <a:pt x="1225868" y="1040321"/>
                    <a:pt x="1311783" y="1056037"/>
                  </a:cubicBezTo>
                  <a:cubicBezTo>
                    <a:pt x="1369314" y="1066609"/>
                    <a:pt x="1426559" y="1079373"/>
                    <a:pt x="1484662" y="1083469"/>
                  </a:cubicBezTo>
                  <a:cubicBezTo>
                    <a:pt x="1587913" y="1090803"/>
                    <a:pt x="1690402" y="1064800"/>
                    <a:pt x="1788224" y="1023080"/>
                  </a:cubicBezTo>
                  <a:cubicBezTo>
                    <a:pt x="1956721" y="951262"/>
                    <a:pt x="2106549" y="825722"/>
                    <a:pt x="2269045" y="734758"/>
                  </a:cubicBezTo>
                  <a:cubicBezTo>
                    <a:pt x="2359438" y="684181"/>
                    <a:pt x="2452497" y="640556"/>
                    <a:pt x="2534984" y="572738"/>
                  </a:cubicBezTo>
                  <a:cubicBezTo>
                    <a:pt x="2673001" y="459391"/>
                    <a:pt x="2847023" y="191453"/>
                    <a:pt x="2907316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DCA0B097-C21A-40B4-95E4-2FFA9697F824}"/>
                </a:ext>
              </a:extLst>
            </p:cNvPr>
            <p:cNvSpPr/>
            <p:nvPr/>
          </p:nvSpPr>
          <p:spPr>
            <a:xfrm>
              <a:off x="4907946" y="3479100"/>
              <a:ext cx="3168300" cy="1952434"/>
            </a:xfrm>
            <a:custGeom>
              <a:avLst/>
              <a:gdLst>
                <a:gd name="connsiteX0" fmla="*/ 0 w 3168300"/>
                <a:gd name="connsiteY0" fmla="*/ 1952435 h 1952434"/>
                <a:gd name="connsiteX1" fmla="*/ 202121 w 3168300"/>
                <a:gd name="connsiteY1" fmla="*/ 1687068 h 1952434"/>
                <a:gd name="connsiteX2" fmla="*/ 545116 w 3168300"/>
                <a:gd name="connsiteY2" fmla="*/ 1450277 h 1952434"/>
                <a:gd name="connsiteX3" fmla="*/ 906780 w 3168300"/>
                <a:gd name="connsiteY3" fmla="*/ 1354455 h 1952434"/>
                <a:gd name="connsiteX4" fmla="*/ 1332262 w 3168300"/>
                <a:gd name="connsiteY4" fmla="*/ 1285304 h 1952434"/>
                <a:gd name="connsiteX5" fmla="*/ 1691259 w 3168300"/>
                <a:gd name="connsiteY5" fmla="*/ 1240060 h 1952434"/>
                <a:gd name="connsiteX6" fmla="*/ 2010346 w 3168300"/>
                <a:gd name="connsiteY6" fmla="*/ 1141667 h 1952434"/>
                <a:gd name="connsiteX7" fmla="*/ 2393252 w 3168300"/>
                <a:gd name="connsiteY7" fmla="*/ 1027271 h 1952434"/>
                <a:gd name="connsiteX8" fmla="*/ 2582037 w 3168300"/>
                <a:gd name="connsiteY8" fmla="*/ 958120 h 1952434"/>
                <a:gd name="connsiteX9" fmla="*/ 2760155 w 3168300"/>
                <a:gd name="connsiteY9" fmla="*/ 827723 h 1952434"/>
                <a:gd name="connsiteX10" fmla="*/ 2914364 w 3168300"/>
                <a:gd name="connsiteY10" fmla="*/ 567023 h 1952434"/>
                <a:gd name="connsiteX11" fmla="*/ 3168301 w 3168300"/>
                <a:gd name="connsiteY11" fmla="*/ 0 h 1952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8300" h="1952434">
                  <a:moveTo>
                    <a:pt x="0" y="1952435"/>
                  </a:moveTo>
                  <a:cubicBezTo>
                    <a:pt x="0" y="1952435"/>
                    <a:pt x="91059" y="1796415"/>
                    <a:pt x="202121" y="1687068"/>
                  </a:cubicBezTo>
                  <a:cubicBezTo>
                    <a:pt x="301943" y="1588675"/>
                    <a:pt x="416528" y="1505617"/>
                    <a:pt x="545116" y="1450277"/>
                  </a:cubicBezTo>
                  <a:cubicBezTo>
                    <a:pt x="659987" y="1400747"/>
                    <a:pt x="783622" y="1377601"/>
                    <a:pt x="906780" y="1354455"/>
                  </a:cubicBezTo>
                  <a:cubicBezTo>
                    <a:pt x="1048036" y="1327976"/>
                    <a:pt x="1189482" y="1301972"/>
                    <a:pt x="1332262" y="1285304"/>
                  </a:cubicBezTo>
                  <a:cubicBezTo>
                    <a:pt x="1452182" y="1271302"/>
                    <a:pt x="1573340" y="1265873"/>
                    <a:pt x="1691259" y="1240060"/>
                  </a:cubicBezTo>
                  <a:cubicBezTo>
                    <a:pt x="1800035" y="1216247"/>
                    <a:pt x="1904619" y="1176718"/>
                    <a:pt x="2010346" y="1141667"/>
                  </a:cubicBezTo>
                  <a:cubicBezTo>
                    <a:pt x="2136743" y="1099661"/>
                    <a:pt x="2265902" y="1066229"/>
                    <a:pt x="2393252" y="1027271"/>
                  </a:cubicBezTo>
                  <a:cubicBezTo>
                    <a:pt x="2457450" y="1007650"/>
                    <a:pt x="2521744" y="987552"/>
                    <a:pt x="2582037" y="958120"/>
                  </a:cubicBezTo>
                  <a:cubicBezTo>
                    <a:pt x="2648807" y="925449"/>
                    <a:pt x="2710815" y="883349"/>
                    <a:pt x="2760155" y="827723"/>
                  </a:cubicBezTo>
                  <a:cubicBezTo>
                    <a:pt x="2827496" y="751904"/>
                    <a:pt x="2867978" y="657511"/>
                    <a:pt x="2914364" y="567023"/>
                  </a:cubicBezTo>
                  <a:cubicBezTo>
                    <a:pt x="2972753" y="453200"/>
                    <a:pt x="3119152" y="118015"/>
                    <a:pt x="3168301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B2AF0F5-7EAA-4BAB-8DE2-D84E124170FA}"/>
                </a:ext>
              </a:extLst>
            </p:cNvPr>
            <p:cNvSpPr/>
            <p:nvPr/>
          </p:nvSpPr>
          <p:spPr>
            <a:xfrm>
              <a:off x="4704778" y="2976752"/>
              <a:ext cx="3356800" cy="2452020"/>
            </a:xfrm>
            <a:custGeom>
              <a:avLst/>
              <a:gdLst>
                <a:gd name="connsiteX0" fmla="*/ 0 w 3356800"/>
                <a:gd name="connsiteY0" fmla="*/ 2452021 h 2452020"/>
                <a:gd name="connsiteX1" fmla="*/ 130874 w 3356800"/>
                <a:gd name="connsiteY1" fmla="*/ 2247710 h 2452020"/>
                <a:gd name="connsiteX2" fmla="*/ 437197 w 3356800"/>
                <a:gd name="connsiteY2" fmla="*/ 1941195 h 2452020"/>
                <a:gd name="connsiteX3" fmla="*/ 737140 w 3356800"/>
                <a:gd name="connsiteY3" fmla="*/ 1736884 h 2452020"/>
                <a:gd name="connsiteX4" fmla="*/ 1031843 w 3356800"/>
                <a:gd name="connsiteY4" fmla="*/ 1685068 h 2452020"/>
                <a:gd name="connsiteX5" fmla="*/ 1287304 w 3356800"/>
                <a:gd name="connsiteY5" fmla="*/ 1655826 h 2452020"/>
                <a:gd name="connsiteX6" fmla="*/ 1471994 w 3356800"/>
                <a:gd name="connsiteY6" fmla="*/ 1634300 h 2452020"/>
                <a:gd name="connsiteX7" fmla="*/ 1898237 w 3356800"/>
                <a:gd name="connsiteY7" fmla="*/ 1512665 h 2452020"/>
                <a:gd name="connsiteX8" fmla="*/ 2229136 w 3356800"/>
                <a:gd name="connsiteY8" fmla="*/ 1355598 h 2452020"/>
                <a:gd name="connsiteX9" fmla="*/ 2512314 w 3356800"/>
                <a:gd name="connsiteY9" fmla="*/ 1238631 h 2452020"/>
                <a:gd name="connsiteX10" fmla="*/ 2758535 w 3356800"/>
                <a:gd name="connsiteY10" fmla="*/ 1096994 h 2452020"/>
                <a:gd name="connsiteX11" fmla="*/ 2935510 w 3356800"/>
                <a:gd name="connsiteY11" fmla="*/ 919925 h 2452020"/>
                <a:gd name="connsiteX12" fmla="*/ 3081719 w 3356800"/>
                <a:gd name="connsiteY12" fmla="*/ 687419 h 2452020"/>
                <a:gd name="connsiteX13" fmla="*/ 3356800 w 3356800"/>
                <a:gd name="connsiteY13" fmla="*/ 0 h 2452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56800" h="2452020">
                  <a:moveTo>
                    <a:pt x="0" y="2452021"/>
                  </a:moveTo>
                  <a:cubicBezTo>
                    <a:pt x="0" y="2452021"/>
                    <a:pt x="57150" y="2344198"/>
                    <a:pt x="130874" y="2247710"/>
                  </a:cubicBezTo>
                  <a:cubicBezTo>
                    <a:pt x="218694" y="2132648"/>
                    <a:pt x="328136" y="2036635"/>
                    <a:pt x="437197" y="1941195"/>
                  </a:cubicBezTo>
                  <a:cubicBezTo>
                    <a:pt x="529304" y="1860709"/>
                    <a:pt x="623030" y="1779556"/>
                    <a:pt x="737140" y="1736884"/>
                  </a:cubicBezTo>
                  <a:cubicBezTo>
                    <a:pt x="830866" y="1701736"/>
                    <a:pt x="932021" y="1695450"/>
                    <a:pt x="1031843" y="1685068"/>
                  </a:cubicBezTo>
                  <a:cubicBezTo>
                    <a:pt x="1117092" y="1676210"/>
                    <a:pt x="1202055" y="1665160"/>
                    <a:pt x="1287304" y="1655826"/>
                  </a:cubicBezTo>
                  <a:cubicBezTo>
                    <a:pt x="1348931" y="1649063"/>
                    <a:pt x="1410653" y="1643539"/>
                    <a:pt x="1471994" y="1634300"/>
                  </a:cubicBezTo>
                  <a:cubicBezTo>
                    <a:pt x="1618679" y="1612011"/>
                    <a:pt x="1761935" y="1571149"/>
                    <a:pt x="1898237" y="1512665"/>
                  </a:cubicBezTo>
                  <a:cubicBezTo>
                    <a:pt x="2010442" y="1464564"/>
                    <a:pt x="2117503" y="1405128"/>
                    <a:pt x="2229136" y="1355598"/>
                  </a:cubicBezTo>
                  <a:cubicBezTo>
                    <a:pt x="2322481" y="1314164"/>
                    <a:pt x="2418969" y="1280160"/>
                    <a:pt x="2512314" y="1238631"/>
                  </a:cubicBezTo>
                  <a:cubicBezTo>
                    <a:pt x="2599087" y="1199960"/>
                    <a:pt x="2683193" y="1154811"/>
                    <a:pt x="2758535" y="1096994"/>
                  </a:cubicBezTo>
                  <a:cubicBezTo>
                    <a:pt x="2825020" y="1046035"/>
                    <a:pt x="2883789" y="985837"/>
                    <a:pt x="2935510" y="919925"/>
                  </a:cubicBezTo>
                  <a:cubicBezTo>
                    <a:pt x="2992184" y="847725"/>
                    <a:pt x="3039904" y="769144"/>
                    <a:pt x="3081719" y="687419"/>
                  </a:cubicBezTo>
                  <a:cubicBezTo>
                    <a:pt x="3138297" y="576739"/>
                    <a:pt x="3314129" y="116776"/>
                    <a:pt x="3356800" y="0"/>
                  </a:cubicBezTo>
                </a:path>
              </a:pathLst>
            </a:custGeom>
            <a:noFill/>
            <a:ln w="9525" cap="rnd">
              <a:solidFill>
                <a:schemeClr val="accent2">
                  <a:alpha val="75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0DAF61AA-5A98-4049-A93E-477E5505141A}" type="datetimeFigureOut">
              <a:rPr lang="en-US" smtClean="0"/>
              <a:pPr/>
              <a:t>10/20/2020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900" kern="1200" cap="all" spc="200" dirty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060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900" kern="1200" cap="all" spc="200" smtClean="0">
                <a:solidFill>
                  <a:schemeClr val="accent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73B850FF-6169-4056-8077-06FFA93A536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4033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89" r:id="rId6"/>
    <p:sldLayoutId id="2147483685" r:id="rId7"/>
    <p:sldLayoutId id="2147483686" r:id="rId8"/>
    <p:sldLayoutId id="2147483687" r:id="rId9"/>
    <p:sldLayoutId id="2147483688" r:id="rId10"/>
    <p:sldLayoutId id="214748369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Char char="+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etbootstrap.com/" TargetMode="External"/><Relationship Id="rId2" Type="http://schemas.openxmlformats.org/officeDocument/2006/relationships/hyperlink" Target="http://www.google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github.com/" TargetMode="External"/><Relationship Id="rId5" Type="http://schemas.openxmlformats.org/officeDocument/2006/relationships/hyperlink" Target="http://www.youtube.com/" TargetMode="External"/><Relationship Id="rId4" Type="http://schemas.openxmlformats.org/officeDocument/2006/relationships/hyperlink" Target="https://w3schools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8">
            <a:extLst>
              <a:ext uri="{FF2B5EF4-FFF2-40B4-BE49-F238E27FC236}">
                <a16:creationId xmlns:a16="http://schemas.microsoft.com/office/drawing/2014/main" id="{F1174801-1395-44C5-9B00-CCAC45C05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7" name="Rectangle 10">
            <a:extLst>
              <a:ext uri="{FF2B5EF4-FFF2-40B4-BE49-F238E27FC236}">
                <a16:creationId xmlns:a16="http://schemas.microsoft.com/office/drawing/2014/main" id="{996DFAFB-BCE1-4BEC-82FB-D574234DEF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8" name="Rectangle 12">
            <a:extLst>
              <a:ext uri="{FF2B5EF4-FFF2-40B4-BE49-F238E27FC236}">
                <a16:creationId xmlns:a16="http://schemas.microsoft.com/office/drawing/2014/main" id="{60E728E6-A07E-4A6C-AB92-D56E1402F6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9" name="Picture 3">
            <a:extLst>
              <a:ext uri="{FF2B5EF4-FFF2-40B4-BE49-F238E27FC236}">
                <a16:creationId xmlns:a16="http://schemas.microsoft.com/office/drawing/2014/main" id="{9726FCA6-3DD4-4488-A229-0C26032558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70000"/>
          </a:blip>
          <a:srcRect r="5" b="1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40" name="Top Left">
            <a:extLst>
              <a:ext uri="{FF2B5EF4-FFF2-40B4-BE49-F238E27FC236}">
                <a16:creationId xmlns:a16="http://schemas.microsoft.com/office/drawing/2014/main" id="{18579DB9-24B0-487B-81E3-8D02AD5F8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849" y="15178"/>
            <a:ext cx="2198951" cy="3331254"/>
            <a:chOff x="4473129" y="923925"/>
            <a:chExt cx="3308947" cy="5012817"/>
          </a:xfrm>
          <a:noFill/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7180CB2C-161F-4538-9214-24AF97B01A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988" y="924020"/>
              <a:ext cx="3296088" cy="5012722"/>
            </a:xfrm>
            <a:custGeom>
              <a:avLst/>
              <a:gdLst>
                <a:gd name="connsiteX0" fmla="*/ 0 w 3296088"/>
                <a:gd name="connsiteY0" fmla="*/ 5012722 h 5012722"/>
                <a:gd name="connsiteX1" fmla="*/ 244031 w 3296088"/>
                <a:gd name="connsiteY1" fmla="*/ 4820222 h 5012722"/>
                <a:gd name="connsiteX2" fmla="*/ 729234 w 3296088"/>
                <a:gd name="connsiteY2" fmla="*/ 4360641 h 5012722"/>
                <a:gd name="connsiteX3" fmla="*/ 881444 w 3296088"/>
                <a:gd name="connsiteY3" fmla="*/ 4173950 h 5012722"/>
                <a:gd name="connsiteX4" fmla="*/ 1151287 w 3296088"/>
                <a:gd name="connsiteY4" fmla="*/ 3972877 h 5012722"/>
                <a:gd name="connsiteX5" fmla="*/ 1498664 w 3296088"/>
                <a:gd name="connsiteY5" fmla="*/ 3786188 h 5012722"/>
                <a:gd name="connsiteX6" fmla="*/ 1716881 w 3296088"/>
                <a:gd name="connsiteY6" fmla="*/ 3674174 h 5012722"/>
                <a:gd name="connsiteX7" fmla="*/ 1913573 w 3296088"/>
                <a:gd name="connsiteY7" fmla="*/ 3477387 h 5012722"/>
                <a:gd name="connsiteX8" fmla="*/ 2167700 w 3296088"/>
                <a:gd name="connsiteY8" fmla="*/ 3042190 h 5012722"/>
                <a:gd name="connsiteX9" fmla="*/ 2273903 w 3296088"/>
                <a:gd name="connsiteY9" fmla="*/ 2775014 h 5012722"/>
                <a:gd name="connsiteX10" fmla="*/ 2463356 w 3296088"/>
                <a:gd name="connsiteY10" fmla="*/ 2335530 h 5012722"/>
                <a:gd name="connsiteX11" fmla="*/ 2741866 w 3296088"/>
                <a:gd name="connsiteY11" fmla="*/ 1982248 h 5012722"/>
                <a:gd name="connsiteX12" fmla="*/ 2985897 w 3296088"/>
                <a:gd name="connsiteY12" fmla="*/ 1634681 h 5012722"/>
                <a:gd name="connsiteX13" fmla="*/ 3212687 w 3296088"/>
                <a:gd name="connsiteY13" fmla="*/ 1226820 h 5012722"/>
                <a:gd name="connsiteX14" fmla="*/ 3281553 w 3296088"/>
                <a:gd name="connsiteY14" fmla="*/ 959644 h 5012722"/>
                <a:gd name="connsiteX15" fmla="*/ 3295936 w 3296088"/>
                <a:gd name="connsiteY15" fmla="*/ 701135 h 5012722"/>
                <a:gd name="connsiteX16" fmla="*/ 3267266 w 3296088"/>
                <a:gd name="connsiteY16" fmla="*/ 436817 h 5012722"/>
                <a:gd name="connsiteX17" fmla="*/ 3105341 w 3296088"/>
                <a:gd name="connsiteY17" fmla="*/ 0 h 5012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96088" h="5012722">
                  <a:moveTo>
                    <a:pt x="0" y="5012722"/>
                  </a:moveTo>
                  <a:cubicBezTo>
                    <a:pt x="81820" y="4949095"/>
                    <a:pt x="163544" y="4885468"/>
                    <a:pt x="244031" y="4820222"/>
                  </a:cubicBezTo>
                  <a:cubicBezTo>
                    <a:pt x="417671" y="4679633"/>
                    <a:pt x="589883" y="4535139"/>
                    <a:pt x="729234" y="4360641"/>
                  </a:cubicBezTo>
                  <a:cubicBezTo>
                    <a:pt x="779431" y="4297776"/>
                    <a:pt x="825818" y="4231958"/>
                    <a:pt x="881444" y="4173950"/>
                  </a:cubicBezTo>
                  <a:cubicBezTo>
                    <a:pt x="959358" y="4092607"/>
                    <a:pt x="1054799" y="4031075"/>
                    <a:pt x="1151287" y="3972877"/>
                  </a:cubicBezTo>
                  <a:cubicBezTo>
                    <a:pt x="1263968" y="3904964"/>
                    <a:pt x="1379315" y="3841337"/>
                    <a:pt x="1498664" y="3786188"/>
                  </a:cubicBezTo>
                  <a:cubicBezTo>
                    <a:pt x="1573149" y="3751802"/>
                    <a:pt x="1649159" y="3720179"/>
                    <a:pt x="1716881" y="3674174"/>
                  </a:cubicBezTo>
                  <a:cubicBezTo>
                    <a:pt x="1794034" y="3621691"/>
                    <a:pt x="1856708" y="3551492"/>
                    <a:pt x="1913573" y="3477387"/>
                  </a:cubicBezTo>
                  <a:cubicBezTo>
                    <a:pt x="2016157" y="3343751"/>
                    <a:pt x="2099024" y="3196114"/>
                    <a:pt x="2167700" y="3042190"/>
                  </a:cubicBezTo>
                  <a:cubicBezTo>
                    <a:pt x="2206752" y="2954655"/>
                    <a:pt x="2241233" y="2865215"/>
                    <a:pt x="2273903" y="2775014"/>
                  </a:cubicBezTo>
                  <a:cubicBezTo>
                    <a:pt x="2328482" y="2624423"/>
                    <a:pt x="2379440" y="2471642"/>
                    <a:pt x="2463356" y="2335530"/>
                  </a:cubicBezTo>
                  <a:cubicBezTo>
                    <a:pt x="2542127" y="2207705"/>
                    <a:pt x="2647855" y="2099501"/>
                    <a:pt x="2741866" y="1982248"/>
                  </a:cubicBezTo>
                  <a:cubicBezTo>
                    <a:pt x="2830449" y="1871758"/>
                    <a:pt x="2908554" y="1753362"/>
                    <a:pt x="2985897" y="1634681"/>
                  </a:cubicBezTo>
                  <a:cubicBezTo>
                    <a:pt x="3071146" y="1503902"/>
                    <a:pt x="3156395" y="1372172"/>
                    <a:pt x="3212687" y="1226820"/>
                  </a:cubicBezTo>
                  <a:cubicBezTo>
                    <a:pt x="3246025" y="1140809"/>
                    <a:pt x="3268790" y="1051084"/>
                    <a:pt x="3281553" y="959644"/>
                  </a:cubicBezTo>
                  <a:cubicBezTo>
                    <a:pt x="3293555" y="874014"/>
                    <a:pt x="3296888" y="787527"/>
                    <a:pt x="3295936" y="701135"/>
                  </a:cubicBezTo>
                  <a:cubicBezTo>
                    <a:pt x="3294888" y="612172"/>
                    <a:pt x="3289268" y="523018"/>
                    <a:pt x="3267266" y="436817"/>
                  </a:cubicBezTo>
                  <a:cubicBezTo>
                    <a:pt x="3227832" y="282416"/>
                    <a:pt x="3105341" y="0"/>
                    <a:pt x="3105341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16">
              <a:extLst>
                <a:ext uri="{FF2B5EF4-FFF2-40B4-BE49-F238E27FC236}">
                  <a16:creationId xmlns:a16="http://schemas.microsoft.com/office/drawing/2014/main" id="{EE25AFBE-8731-4348-B66F-FD7E38F76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977477" cy="4627149"/>
            </a:xfrm>
            <a:custGeom>
              <a:avLst/>
              <a:gdLst>
                <a:gd name="connsiteX0" fmla="*/ 0 w 2977477"/>
                <a:gd name="connsiteY0" fmla="*/ 4627150 h 4627149"/>
                <a:gd name="connsiteX1" fmla="*/ 275082 w 2977477"/>
                <a:gd name="connsiteY1" fmla="*/ 4341590 h 4627149"/>
                <a:gd name="connsiteX2" fmla="*/ 502825 w 2977477"/>
                <a:gd name="connsiteY2" fmla="*/ 4054126 h 4627149"/>
                <a:gd name="connsiteX3" fmla="*/ 666179 w 2977477"/>
                <a:gd name="connsiteY3" fmla="*/ 3890677 h 4627149"/>
                <a:gd name="connsiteX4" fmla="*/ 864203 w 2977477"/>
                <a:gd name="connsiteY4" fmla="*/ 3675983 h 4627149"/>
                <a:gd name="connsiteX5" fmla="*/ 982599 w 2977477"/>
                <a:gd name="connsiteY5" fmla="*/ 3557492 h 4627149"/>
                <a:gd name="connsiteX6" fmla="*/ 1188244 w 2977477"/>
                <a:gd name="connsiteY6" fmla="*/ 3329654 h 4627149"/>
                <a:gd name="connsiteX7" fmla="*/ 1344740 w 2977477"/>
                <a:gd name="connsiteY7" fmla="*/ 3146774 h 4627149"/>
                <a:gd name="connsiteX8" fmla="*/ 1470755 w 2977477"/>
                <a:gd name="connsiteY8" fmla="*/ 2984659 h 4627149"/>
                <a:gd name="connsiteX9" fmla="*/ 1657636 w 2977477"/>
                <a:gd name="connsiteY9" fmla="*/ 2670239 h 4627149"/>
                <a:gd name="connsiteX10" fmla="*/ 1762887 w 2977477"/>
                <a:gd name="connsiteY10" fmla="*/ 2473547 h 4627149"/>
                <a:gd name="connsiteX11" fmla="*/ 1866710 w 2977477"/>
                <a:gd name="connsiteY11" fmla="*/ 2290667 h 4627149"/>
                <a:gd name="connsiteX12" fmla="*/ 2106263 w 2977477"/>
                <a:gd name="connsiteY12" fmla="*/ 2030254 h 4627149"/>
                <a:gd name="connsiteX13" fmla="*/ 2277237 w 2977477"/>
                <a:gd name="connsiteY13" fmla="*/ 1859185 h 4627149"/>
                <a:gd name="connsiteX14" fmla="*/ 2499455 w 2977477"/>
                <a:gd name="connsiteY14" fmla="*/ 1656207 h 4627149"/>
                <a:gd name="connsiteX15" fmla="*/ 2707100 w 2977477"/>
                <a:gd name="connsiteY15" fmla="*/ 1390269 h 4627149"/>
                <a:gd name="connsiteX16" fmla="*/ 2812352 w 2977477"/>
                <a:gd name="connsiteY16" fmla="*/ 1230916 h 4627149"/>
                <a:gd name="connsiteX17" fmla="*/ 2898172 w 2977477"/>
                <a:gd name="connsiteY17" fmla="*/ 1036987 h 4627149"/>
                <a:gd name="connsiteX18" fmla="*/ 2963228 w 2977477"/>
                <a:gd name="connsiteY18" fmla="*/ 850011 h 4627149"/>
                <a:gd name="connsiteX19" fmla="*/ 2977325 w 2977477"/>
                <a:gd name="connsiteY19" fmla="*/ 745427 h 4627149"/>
                <a:gd name="connsiteX20" fmla="*/ 2929509 w 2977477"/>
                <a:gd name="connsiteY20" fmla="*/ 480155 h 4627149"/>
                <a:gd name="connsiteX21" fmla="*/ 2563082 w 2977477"/>
                <a:gd name="connsiteY21" fmla="*/ 0 h 462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77477" h="4627149">
                  <a:moveTo>
                    <a:pt x="0" y="4627150"/>
                  </a:moveTo>
                  <a:cubicBezTo>
                    <a:pt x="79820" y="4552283"/>
                    <a:pt x="203835" y="4424648"/>
                    <a:pt x="275082" y="4341590"/>
                  </a:cubicBezTo>
                  <a:cubicBezTo>
                    <a:pt x="354711" y="4248722"/>
                    <a:pt x="421005" y="4145090"/>
                    <a:pt x="502825" y="4054126"/>
                  </a:cubicBezTo>
                  <a:cubicBezTo>
                    <a:pt x="554355" y="3996881"/>
                    <a:pt x="612362" y="3945827"/>
                    <a:pt x="666179" y="3890677"/>
                  </a:cubicBezTo>
                  <a:cubicBezTo>
                    <a:pt x="734187" y="3821049"/>
                    <a:pt x="796671" y="3746183"/>
                    <a:pt x="864203" y="3675983"/>
                  </a:cubicBezTo>
                  <a:cubicBezTo>
                    <a:pt x="902875" y="3635788"/>
                    <a:pt x="943642" y="3597593"/>
                    <a:pt x="982599" y="3557492"/>
                  </a:cubicBezTo>
                  <a:cubicBezTo>
                    <a:pt x="1053941" y="3484150"/>
                    <a:pt x="1121378" y="3407093"/>
                    <a:pt x="1188244" y="3329654"/>
                  </a:cubicBezTo>
                  <a:cubicBezTo>
                    <a:pt x="1240631" y="3268885"/>
                    <a:pt x="1293495" y="3208496"/>
                    <a:pt x="1344740" y="3146774"/>
                  </a:cubicBezTo>
                  <a:cubicBezTo>
                    <a:pt x="1388459" y="3094101"/>
                    <a:pt x="1431512" y="3040761"/>
                    <a:pt x="1470755" y="2984659"/>
                  </a:cubicBezTo>
                  <a:cubicBezTo>
                    <a:pt x="1540764" y="2884646"/>
                    <a:pt x="1598771" y="2777109"/>
                    <a:pt x="1657636" y="2670239"/>
                  </a:cubicBezTo>
                  <a:cubicBezTo>
                    <a:pt x="1693545" y="2605088"/>
                    <a:pt x="1728502" y="2539460"/>
                    <a:pt x="1762887" y="2473547"/>
                  </a:cubicBezTo>
                  <a:cubicBezTo>
                    <a:pt x="1795367" y="2411349"/>
                    <a:pt x="1826419" y="2348103"/>
                    <a:pt x="1866710" y="2290667"/>
                  </a:cubicBezTo>
                  <a:cubicBezTo>
                    <a:pt x="1934623" y="2193893"/>
                    <a:pt x="2022729" y="2114169"/>
                    <a:pt x="2106263" y="2030254"/>
                  </a:cubicBezTo>
                  <a:cubicBezTo>
                    <a:pt x="2163128" y="1973104"/>
                    <a:pt x="2218182" y="1914049"/>
                    <a:pt x="2277237" y="1859185"/>
                  </a:cubicBezTo>
                  <a:cubicBezTo>
                    <a:pt x="2350770" y="1790891"/>
                    <a:pt x="2430304" y="1728978"/>
                    <a:pt x="2499455" y="1656207"/>
                  </a:cubicBezTo>
                  <a:cubicBezTo>
                    <a:pt x="2576989" y="1574578"/>
                    <a:pt x="2641568" y="1481900"/>
                    <a:pt x="2707100" y="1390269"/>
                  </a:cubicBezTo>
                  <a:cubicBezTo>
                    <a:pt x="2744153" y="1338453"/>
                    <a:pt x="2781586" y="1286732"/>
                    <a:pt x="2812352" y="1230916"/>
                  </a:cubicBezTo>
                  <a:cubicBezTo>
                    <a:pt x="2846546" y="1168908"/>
                    <a:pt x="2872550" y="1102900"/>
                    <a:pt x="2898172" y="1036987"/>
                  </a:cubicBezTo>
                  <a:cubicBezTo>
                    <a:pt x="2922175" y="975455"/>
                    <a:pt x="2948273" y="914305"/>
                    <a:pt x="2963228" y="850011"/>
                  </a:cubicBezTo>
                  <a:cubicBezTo>
                    <a:pt x="2971229" y="815626"/>
                    <a:pt x="2976563" y="780764"/>
                    <a:pt x="2977325" y="745427"/>
                  </a:cubicBezTo>
                  <a:cubicBezTo>
                    <a:pt x="2979230" y="654844"/>
                    <a:pt x="2963323" y="564261"/>
                    <a:pt x="2929509" y="480155"/>
                  </a:cubicBezTo>
                  <a:cubicBezTo>
                    <a:pt x="2851309" y="285655"/>
                    <a:pt x="2563082" y="0"/>
                    <a:pt x="2563082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5F6C27D8-4E47-470F-B6B5-407CE7D1D7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4561" y="923925"/>
              <a:ext cx="2356712" cy="4118991"/>
            </a:xfrm>
            <a:custGeom>
              <a:avLst/>
              <a:gdLst>
                <a:gd name="connsiteX0" fmla="*/ 1707071 w 2356712"/>
                <a:gd name="connsiteY0" fmla="*/ 0 h 4118991"/>
                <a:gd name="connsiteX1" fmla="*/ 1824514 w 2356712"/>
                <a:gd name="connsiteY1" fmla="*/ 244697 h 4118991"/>
                <a:gd name="connsiteX2" fmla="*/ 1908715 w 2356712"/>
                <a:gd name="connsiteY2" fmla="*/ 328994 h 4118991"/>
                <a:gd name="connsiteX3" fmla="*/ 2226469 w 2356712"/>
                <a:gd name="connsiteY3" fmla="*/ 603695 h 4118991"/>
                <a:gd name="connsiteX4" fmla="*/ 2355628 w 2356712"/>
                <a:gd name="connsiteY4" fmla="*/ 900494 h 4118991"/>
                <a:gd name="connsiteX5" fmla="*/ 2281428 w 2356712"/>
                <a:gd name="connsiteY5" fmla="*/ 1206913 h 4118991"/>
                <a:gd name="connsiteX6" fmla="*/ 2092452 w 2356712"/>
                <a:gd name="connsiteY6" fmla="*/ 1460659 h 4118991"/>
                <a:gd name="connsiteX7" fmla="*/ 1834039 w 2356712"/>
                <a:gd name="connsiteY7" fmla="*/ 1625822 h 4118991"/>
                <a:gd name="connsiteX8" fmla="*/ 1558862 w 2356712"/>
                <a:gd name="connsiteY8" fmla="*/ 1743075 h 4118991"/>
                <a:gd name="connsiteX9" fmla="*/ 1386554 w 2356712"/>
                <a:gd name="connsiteY9" fmla="*/ 1869948 h 4118991"/>
                <a:gd name="connsiteX10" fmla="*/ 1271683 w 2356712"/>
                <a:gd name="connsiteY10" fmla="*/ 2073402 h 4118991"/>
                <a:gd name="connsiteX11" fmla="*/ 1178338 w 2356712"/>
                <a:gd name="connsiteY11" fmla="*/ 2355914 h 4118991"/>
                <a:gd name="connsiteX12" fmla="*/ 1113758 w 2356712"/>
                <a:gd name="connsiteY12" fmla="*/ 2578513 h 4118991"/>
                <a:gd name="connsiteX13" fmla="*/ 1034796 w 2356712"/>
                <a:gd name="connsiteY13" fmla="*/ 2834640 h 4118991"/>
                <a:gd name="connsiteX14" fmla="*/ 905637 w 2356712"/>
                <a:gd name="connsiteY14" fmla="*/ 3081242 h 4118991"/>
                <a:gd name="connsiteX15" fmla="*/ 793147 w 2356712"/>
                <a:gd name="connsiteY15" fmla="*/ 3258407 h 4118991"/>
                <a:gd name="connsiteX16" fmla="*/ 546735 w 2356712"/>
                <a:gd name="connsiteY16" fmla="*/ 3571970 h 4118991"/>
                <a:gd name="connsiteX17" fmla="*/ 346996 w 2356712"/>
                <a:gd name="connsiteY17" fmla="*/ 3771900 h 4118991"/>
                <a:gd name="connsiteX18" fmla="*/ 174689 w 2356712"/>
                <a:gd name="connsiteY18" fmla="*/ 3944207 h 4118991"/>
                <a:gd name="connsiteX19" fmla="*/ 0 w 2356712"/>
                <a:gd name="connsiteY19" fmla="*/ 4118991 h 411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56712" h="4118991">
                  <a:moveTo>
                    <a:pt x="1707071" y="0"/>
                  </a:moveTo>
                  <a:cubicBezTo>
                    <a:pt x="1715357" y="22098"/>
                    <a:pt x="1812608" y="224409"/>
                    <a:pt x="1824514" y="244697"/>
                  </a:cubicBezTo>
                  <a:cubicBezTo>
                    <a:pt x="1844802" y="279273"/>
                    <a:pt x="1876996" y="304324"/>
                    <a:pt x="1908715" y="328994"/>
                  </a:cubicBezTo>
                  <a:cubicBezTo>
                    <a:pt x="2019967" y="415195"/>
                    <a:pt x="2137886" y="494633"/>
                    <a:pt x="2226469" y="603695"/>
                  </a:cubicBezTo>
                  <a:cubicBezTo>
                    <a:pt x="2296287" y="689610"/>
                    <a:pt x="2347817" y="790480"/>
                    <a:pt x="2355628" y="900494"/>
                  </a:cubicBezTo>
                  <a:cubicBezTo>
                    <a:pt x="2363248" y="1007078"/>
                    <a:pt x="2329910" y="1111187"/>
                    <a:pt x="2281428" y="1206913"/>
                  </a:cubicBezTo>
                  <a:cubicBezTo>
                    <a:pt x="2233422" y="1301877"/>
                    <a:pt x="2170938" y="1388936"/>
                    <a:pt x="2092452" y="1460659"/>
                  </a:cubicBezTo>
                  <a:cubicBezTo>
                    <a:pt x="2016538" y="1530001"/>
                    <a:pt x="1927765" y="1583436"/>
                    <a:pt x="1834039" y="1625822"/>
                  </a:cubicBezTo>
                  <a:cubicBezTo>
                    <a:pt x="1743075" y="1666970"/>
                    <a:pt x="1647730" y="1697736"/>
                    <a:pt x="1558862" y="1743075"/>
                  </a:cubicBezTo>
                  <a:cubicBezTo>
                    <a:pt x="1494758" y="1775841"/>
                    <a:pt x="1434275" y="1816132"/>
                    <a:pt x="1386554" y="1869948"/>
                  </a:cubicBezTo>
                  <a:cubicBezTo>
                    <a:pt x="1334548" y="1928622"/>
                    <a:pt x="1300544" y="2000345"/>
                    <a:pt x="1271683" y="2073402"/>
                  </a:cubicBezTo>
                  <a:cubicBezTo>
                    <a:pt x="1235202" y="2165699"/>
                    <a:pt x="1206722" y="2260759"/>
                    <a:pt x="1178338" y="2355914"/>
                  </a:cubicBezTo>
                  <a:cubicBezTo>
                    <a:pt x="1156240" y="2429923"/>
                    <a:pt x="1134237" y="2504028"/>
                    <a:pt x="1113758" y="2578513"/>
                  </a:cubicBezTo>
                  <a:cubicBezTo>
                    <a:pt x="1090041" y="2664714"/>
                    <a:pt x="1068134" y="2751678"/>
                    <a:pt x="1034796" y="2834640"/>
                  </a:cubicBezTo>
                  <a:cubicBezTo>
                    <a:pt x="1000125" y="2920841"/>
                    <a:pt x="953643" y="3001613"/>
                    <a:pt x="905637" y="3081242"/>
                  </a:cubicBezTo>
                  <a:cubicBezTo>
                    <a:pt x="869442" y="3141155"/>
                    <a:pt x="832295" y="3200400"/>
                    <a:pt x="793147" y="3258407"/>
                  </a:cubicBezTo>
                  <a:cubicBezTo>
                    <a:pt x="718661" y="3368802"/>
                    <a:pt x="637223" y="3474434"/>
                    <a:pt x="546735" y="3571970"/>
                  </a:cubicBezTo>
                  <a:cubicBezTo>
                    <a:pt x="482632" y="3641027"/>
                    <a:pt x="414147" y="3705797"/>
                    <a:pt x="346996" y="3771900"/>
                  </a:cubicBezTo>
                  <a:cubicBezTo>
                    <a:pt x="288989" y="3828764"/>
                    <a:pt x="232029" y="3886676"/>
                    <a:pt x="174689" y="3944207"/>
                  </a:cubicBezTo>
                  <a:cubicBezTo>
                    <a:pt x="116586" y="4002596"/>
                    <a:pt x="58293" y="4060698"/>
                    <a:pt x="0" y="411899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66348964-B561-445E-A6A4-730FBA428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923925"/>
              <a:ext cx="2059193" cy="3980116"/>
            </a:xfrm>
            <a:custGeom>
              <a:avLst/>
              <a:gdLst>
                <a:gd name="connsiteX0" fmla="*/ 0 w 2059193"/>
                <a:gd name="connsiteY0" fmla="*/ 3980116 h 3980116"/>
                <a:gd name="connsiteX1" fmla="*/ 471583 w 2059193"/>
                <a:gd name="connsiteY1" fmla="*/ 3515678 h 3980116"/>
                <a:gd name="connsiteX2" fmla="*/ 758666 w 2059193"/>
                <a:gd name="connsiteY2" fmla="*/ 3163824 h 3980116"/>
                <a:gd name="connsiteX3" fmla="*/ 940499 w 2059193"/>
                <a:gd name="connsiteY3" fmla="*/ 2780824 h 3980116"/>
                <a:gd name="connsiteX4" fmla="*/ 1055370 w 2059193"/>
                <a:gd name="connsiteY4" fmla="*/ 2242185 h 3980116"/>
                <a:gd name="connsiteX5" fmla="*/ 1136714 w 2059193"/>
                <a:gd name="connsiteY5" fmla="*/ 1878330 h 3980116"/>
                <a:gd name="connsiteX6" fmla="*/ 1246727 w 2059193"/>
                <a:gd name="connsiteY6" fmla="*/ 1562386 h 3980116"/>
                <a:gd name="connsiteX7" fmla="*/ 1378363 w 2059193"/>
                <a:gd name="connsiteY7" fmla="*/ 1430750 h 3980116"/>
                <a:gd name="connsiteX8" fmla="*/ 1691831 w 2059193"/>
                <a:gd name="connsiteY8" fmla="*/ 1394841 h 3980116"/>
                <a:gd name="connsiteX9" fmla="*/ 1914335 w 2059193"/>
                <a:gd name="connsiteY9" fmla="*/ 1323023 h 3980116"/>
                <a:gd name="connsiteX10" fmla="*/ 2055495 w 2059193"/>
                <a:gd name="connsiteY10" fmla="*/ 1098042 h 3980116"/>
                <a:gd name="connsiteX11" fmla="*/ 2033969 w 2059193"/>
                <a:gd name="connsiteY11" fmla="*/ 930497 h 3980116"/>
                <a:gd name="connsiteX12" fmla="*/ 1885664 w 2059193"/>
                <a:gd name="connsiteY12" fmla="*/ 760571 h 3980116"/>
                <a:gd name="connsiteX13" fmla="*/ 1636871 w 2059193"/>
                <a:gd name="connsiteY13" fmla="*/ 612172 h 3980116"/>
                <a:gd name="connsiteX14" fmla="*/ 1335405 w 2059193"/>
                <a:gd name="connsiteY14" fmla="*/ 459010 h 3980116"/>
                <a:gd name="connsiteX15" fmla="*/ 1234916 w 2059193"/>
                <a:gd name="connsiteY15" fmla="*/ 269939 h 3980116"/>
                <a:gd name="connsiteX16" fmla="*/ 1386935 w 2059193"/>
                <a:gd name="connsiteY16" fmla="*/ 0 h 398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59193" h="3980116">
                  <a:moveTo>
                    <a:pt x="0" y="3980116"/>
                  </a:moveTo>
                  <a:cubicBezTo>
                    <a:pt x="91345" y="3889534"/>
                    <a:pt x="382715" y="3608737"/>
                    <a:pt x="471583" y="3515678"/>
                  </a:cubicBezTo>
                  <a:cubicBezTo>
                    <a:pt x="576358" y="3405949"/>
                    <a:pt x="675989" y="3290983"/>
                    <a:pt x="758666" y="3163824"/>
                  </a:cubicBezTo>
                  <a:cubicBezTo>
                    <a:pt x="836105" y="3044857"/>
                    <a:pt x="897445" y="2916079"/>
                    <a:pt x="940499" y="2780824"/>
                  </a:cubicBezTo>
                  <a:cubicBezTo>
                    <a:pt x="996315" y="2605754"/>
                    <a:pt x="1020985" y="2422874"/>
                    <a:pt x="1055370" y="2242185"/>
                  </a:cubicBezTo>
                  <a:cubicBezTo>
                    <a:pt x="1078611" y="2120075"/>
                    <a:pt x="1107472" y="1999107"/>
                    <a:pt x="1136714" y="1878330"/>
                  </a:cubicBezTo>
                  <a:cubicBezTo>
                    <a:pt x="1163098" y="1769174"/>
                    <a:pt x="1189482" y="1658588"/>
                    <a:pt x="1246727" y="1562386"/>
                  </a:cubicBezTo>
                  <a:cubicBezTo>
                    <a:pt x="1279208" y="1507808"/>
                    <a:pt x="1321689" y="1459039"/>
                    <a:pt x="1378363" y="1430750"/>
                  </a:cubicBezTo>
                  <a:cubicBezTo>
                    <a:pt x="1473327" y="1383221"/>
                    <a:pt x="1584865" y="1402652"/>
                    <a:pt x="1691831" y="1394841"/>
                  </a:cubicBezTo>
                  <a:cubicBezTo>
                    <a:pt x="1771079" y="1389031"/>
                    <a:pt x="1849279" y="1368266"/>
                    <a:pt x="1914335" y="1323023"/>
                  </a:cubicBezTo>
                  <a:cubicBezTo>
                    <a:pt x="1989963" y="1270445"/>
                    <a:pt x="2041493" y="1189101"/>
                    <a:pt x="2055495" y="1098042"/>
                  </a:cubicBezTo>
                  <a:cubicBezTo>
                    <a:pt x="2064258" y="1041178"/>
                    <a:pt x="2057591" y="982980"/>
                    <a:pt x="2033969" y="930497"/>
                  </a:cubicBezTo>
                  <a:cubicBezTo>
                    <a:pt x="2002727" y="861060"/>
                    <a:pt x="1945958" y="807625"/>
                    <a:pt x="1885664" y="760571"/>
                  </a:cubicBezTo>
                  <a:cubicBezTo>
                    <a:pt x="1809179" y="700945"/>
                    <a:pt x="1725549" y="651415"/>
                    <a:pt x="1636871" y="612172"/>
                  </a:cubicBezTo>
                  <a:cubicBezTo>
                    <a:pt x="1532763" y="566071"/>
                    <a:pt x="1421606" y="532543"/>
                    <a:pt x="1335405" y="459010"/>
                  </a:cubicBezTo>
                  <a:cubicBezTo>
                    <a:pt x="1277969" y="409956"/>
                    <a:pt x="1232059" y="344615"/>
                    <a:pt x="1234916" y="269939"/>
                  </a:cubicBezTo>
                  <a:cubicBezTo>
                    <a:pt x="1237012" y="211741"/>
                    <a:pt x="1386935" y="0"/>
                    <a:pt x="1386935" y="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C5D1A3FD-B031-4670-8F09-29E8E38D4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85131" y="1719357"/>
              <a:ext cx="743796" cy="2867501"/>
            </a:xfrm>
            <a:custGeom>
              <a:avLst/>
              <a:gdLst>
                <a:gd name="connsiteX0" fmla="*/ 11144 w 743796"/>
                <a:gd name="connsiteY0" fmla="*/ 0 h 2867501"/>
                <a:gd name="connsiteX1" fmla="*/ 353663 w 743796"/>
                <a:gd name="connsiteY1" fmla="*/ 55245 h 2867501"/>
                <a:gd name="connsiteX2" fmla="*/ 571405 w 743796"/>
                <a:gd name="connsiteY2" fmla="*/ 179737 h 2867501"/>
                <a:gd name="connsiteX3" fmla="*/ 688658 w 743796"/>
                <a:gd name="connsiteY3" fmla="*/ 368808 h 2867501"/>
                <a:gd name="connsiteX4" fmla="*/ 731711 w 743796"/>
                <a:gd name="connsiteY4" fmla="*/ 612934 h 2867501"/>
                <a:gd name="connsiteX5" fmla="*/ 725233 w 743796"/>
                <a:gd name="connsiteY5" fmla="*/ 995648 h 2867501"/>
                <a:gd name="connsiteX6" fmla="*/ 742855 w 743796"/>
                <a:gd name="connsiteY6" fmla="*/ 1499330 h 2867501"/>
                <a:gd name="connsiteX7" fmla="*/ 707898 w 743796"/>
                <a:gd name="connsiteY7" fmla="*/ 1793081 h 2867501"/>
                <a:gd name="connsiteX8" fmla="*/ 633222 w 743796"/>
                <a:gd name="connsiteY8" fmla="*/ 2073592 h 2867501"/>
                <a:gd name="connsiteX9" fmla="*/ 404527 w 743796"/>
                <a:gd name="connsiteY9" fmla="*/ 2472404 h 2867501"/>
                <a:gd name="connsiteX10" fmla="*/ 0 w 743796"/>
                <a:gd name="connsiteY10" fmla="*/ 2867501 h 2867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43796" h="2867501">
                  <a:moveTo>
                    <a:pt x="11144" y="0"/>
                  </a:moveTo>
                  <a:cubicBezTo>
                    <a:pt x="101060" y="2953"/>
                    <a:pt x="268796" y="25146"/>
                    <a:pt x="353663" y="55245"/>
                  </a:cubicBezTo>
                  <a:cubicBezTo>
                    <a:pt x="433483" y="83534"/>
                    <a:pt x="510635" y="120967"/>
                    <a:pt x="571405" y="179737"/>
                  </a:cubicBezTo>
                  <a:cubicBezTo>
                    <a:pt x="625412" y="231934"/>
                    <a:pt x="663607" y="297942"/>
                    <a:pt x="688658" y="368808"/>
                  </a:cubicBezTo>
                  <a:cubicBezTo>
                    <a:pt x="716375" y="447103"/>
                    <a:pt x="727996" y="529876"/>
                    <a:pt x="731711" y="612934"/>
                  </a:cubicBezTo>
                  <a:cubicBezTo>
                    <a:pt x="737426" y="740474"/>
                    <a:pt x="724948" y="867918"/>
                    <a:pt x="725233" y="995648"/>
                  </a:cubicBezTo>
                  <a:cubicBezTo>
                    <a:pt x="725710" y="1163765"/>
                    <a:pt x="748665" y="1331309"/>
                    <a:pt x="742855" y="1499330"/>
                  </a:cubicBezTo>
                  <a:cubicBezTo>
                    <a:pt x="739426" y="1598009"/>
                    <a:pt x="725996" y="1696022"/>
                    <a:pt x="707898" y="1793081"/>
                  </a:cubicBezTo>
                  <a:cubicBezTo>
                    <a:pt x="690086" y="1888426"/>
                    <a:pt x="666845" y="1982724"/>
                    <a:pt x="633222" y="2073592"/>
                  </a:cubicBezTo>
                  <a:cubicBezTo>
                    <a:pt x="579692" y="2218182"/>
                    <a:pt x="499682" y="2351056"/>
                    <a:pt x="404527" y="2472404"/>
                  </a:cubicBezTo>
                  <a:cubicBezTo>
                    <a:pt x="266033" y="2648902"/>
                    <a:pt x="179642" y="2732818"/>
                    <a:pt x="0" y="2867501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0BD3287-1860-4987-8CA5-8728EDBB6B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73129" y="1912731"/>
              <a:ext cx="597294" cy="2543540"/>
            </a:xfrm>
            <a:custGeom>
              <a:avLst/>
              <a:gdLst>
                <a:gd name="connsiteX0" fmla="*/ 16478 w 597294"/>
                <a:gd name="connsiteY0" fmla="*/ 2079 h 2543540"/>
                <a:gd name="connsiteX1" fmla="*/ 299847 w 597294"/>
                <a:gd name="connsiteY1" fmla="*/ 53991 h 2543540"/>
                <a:gd name="connsiteX2" fmla="*/ 503206 w 597294"/>
                <a:gd name="connsiteY2" fmla="*/ 291354 h 2543540"/>
                <a:gd name="connsiteX3" fmla="*/ 525113 w 597294"/>
                <a:gd name="connsiteY3" fmla="*/ 724265 h 2543540"/>
                <a:gd name="connsiteX4" fmla="*/ 578930 w 597294"/>
                <a:gd name="connsiteY4" fmla="*/ 1117267 h 2543540"/>
                <a:gd name="connsiteX5" fmla="*/ 592931 w 597294"/>
                <a:gd name="connsiteY5" fmla="*/ 1476359 h 2543540"/>
                <a:gd name="connsiteX6" fmla="*/ 503206 w 597294"/>
                <a:gd name="connsiteY6" fmla="*/ 1859359 h 2543540"/>
                <a:gd name="connsiteX7" fmla="*/ 291846 w 597294"/>
                <a:gd name="connsiteY7" fmla="*/ 2250361 h 2543540"/>
                <a:gd name="connsiteX8" fmla="*/ 0 w 597294"/>
                <a:gd name="connsiteY8" fmla="*/ 2543540 h 2543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97294" h="2543540">
                  <a:moveTo>
                    <a:pt x="16478" y="2079"/>
                  </a:moveTo>
                  <a:cubicBezTo>
                    <a:pt x="101441" y="-6684"/>
                    <a:pt x="224885" y="12557"/>
                    <a:pt x="299847" y="53991"/>
                  </a:cubicBezTo>
                  <a:cubicBezTo>
                    <a:pt x="394240" y="106092"/>
                    <a:pt x="468440" y="189341"/>
                    <a:pt x="503206" y="291354"/>
                  </a:cubicBezTo>
                  <a:cubicBezTo>
                    <a:pt x="550069" y="429085"/>
                    <a:pt x="520827" y="577770"/>
                    <a:pt x="525113" y="724265"/>
                  </a:cubicBezTo>
                  <a:cubicBezTo>
                    <a:pt x="529019" y="856472"/>
                    <a:pt x="561118" y="986012"/>
                    <a:pt x="578930" y="1117267"/>
                  </a:cubicBezTo>
                  <a:cubicBezTo>
                    <a:pt x="595122" y="1236234"/>
                    <a:pt x="602742" y="1356630"/>
                    <a:pt x="592931" y="1476359"/>
                  </a:cubicBezTo>
                  <a:cubicBezTo>
                    <a:pt x="582073" y="1607709"/>
                    <a:pt x="549783" y="1736011"/>
                    <a:pt x="503206" y="1859359"/>
                  </a:cubicBezTo>
                  <a:cubicBezTo>
                    <a:pt x="450628" y="1998710"/>
                    <a:pt x="383857" y="2133298"/>
                    <a:pt x="291846" y="2250361"/>
                  </a:cubicBezTo>
                  <a:cubicBezTo>
                    <a:pt x="231553" y="2327132"/>
                    <a:pt x="73819" y="2479532"/>
                    <a:pt x="0" y="2543540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E1FEEEA6-82B5-4005-A3D5-FC2A152FDD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91417" y="2227197"/>
              <a:ext cx="389425" cy="2011236"/>
            </a:xfrm>
            <a:custGeom>
              <a:avLst/>
              <a:gdLst>
                <a:gd name="connsiteX0" fmla="*/ 0 w 389425"/>
                <a:gd name="connsiteY0" fmla="*/ 33 h 2011236"/>
                <a:gd name="connsiteX1" fmla="*/ 171260 w 389425"/>
                <a:gd name="connsiteY1" fmla="*/ 60326 h 2011236"/>
                <a:gd name="connsiteX2" fmla="*/ 211455 w 389425"/>
                <a:gd name="connsiteY2" fmla="*/ 221204 h 2011236"/>
                <a:gd name="connsiteX3" fmla="*/ 243078 w 389425"/>
                <a:gd name="connsiteY3" fmla="*/ 448089 h 2011236"/>
                <a:gd name="connsiteX4" fmla="*/ 346424 w 389425"/>
                <a:gd name="connsiteY4" fmla="*/ 789941 h 2011236"/>
                <a:gd name="connsiteX5" fmla="*/ 372237 w 389425"/>
                <a:gd name="connsiteY5" fmla="*/ 942151 h 2011236"/>
                <a:gd name="connsiteX6" fmla="*/ 386620 w 389425"/>
                <a:gd name="connsiteY6" fmla="*/ 1272478 h 2011236"/>
                <a:gd name="connsiteX7" fmla="*/ 280416 w 389425"/>
                <a:gd name="connsiteY7" fmla="*/ 1660241 h 2011236"/>
                <a:gd name="connsiteX8" fmla="*/ 151257 w 389425"/>
                <a:gd name="connsiteY8" fmla="*/ 1844073 h 2011236"/>
                <a:gd name="connsiteX9" fmla="*/ 1905 w 389425"/>
                <a:gd name="connsiteY9" fmla="*/ 2011237 h 2011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425" h="2011236">
                  <a:moveTo>
                    <a:pt x="0" y="33"/>
                  </a:moveTo>
                  <a:cubicBezTo>
                    <a:pt x="57912" y="-824"/>
                    <a:pt x="136112" y="14892"/>
                    <a:pt x="171260" y="60326"/>
                  </a:cubicBezTo>
                  <a:cubicBezTo>
                    <a:pt x="205645" y="104903"/>
                    <a:pt x="207740" y="164244"/>
                    <a:pt x="211455" y="221204"/>
                  </a:cubicBezTo>
                  <a:cubicBezTo>
                    <a:pt x="216408" y="297594"/>
                    <a:pt x="225838" y="373604"/>
                    <a:pt x="243078" y="448089"/>
                  </a:cubicBezTo>
                  <a:cubicBezTo>
                    <a:pt x="269939" y="564199"/>
                    <a:pt x="319183" y="673927"/>
                    <a:pt x="346424" y="789941"/>
                  </a:cubicBezTo>
                  <a:cubicBezTo>
                    <a:pt x="358235" y="840043"/>
                    <a:pt x="365951" y="891097"/>
                    <a:pt x="372237" y="942151"/>
                  </a:cubicBezTo>
                  <a:cubicBezTo>
                    <a:pt x="385858" y="1051784"/>
                    <a:pt x="394049" y="1162274"/>
                    <a:pt x="386620" y="1272478"/>
                  </a:cubicBezTo>
                  <a:cubicBezTo>
                    <a:pt x="377476" y="1407828"/>
                    <a:pt x="344996" y="1541178"/>
                    <a:pt x="280416" y="1660241"/>
                  </a:cubicBezTo>
                  <a:cubicBezTo>
                    <a:pt x="244602" y="1726249"/>
                    <a:pt x="199358" y="1786352"/>
                    <a:pt x="151257" y="1844073"/>
                  </a:cubicBezTo>
                  <a:cubicBezTo>
                    <a:pt x="79534" y="1930084"/>
                    <a:pt x="89345" y="1941419"/>
                    <a:pt x="1905" y="2011237"/>
                  </a:cubicBezTo>
                </a:path>
              </a:pathLst>
            </a:custGeom>
            <a:noFill/>
            <a:ln w="9525" cap="rnd">
              <a:solidFill>
                <a:schemeClr val="bg2">
                  <a:alpha val="50000"/>
                </a:schemeClr>
              </a:solidFill>
              <a:prstDash val="lgDash"/>
              <a:round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C0E6139-8A19-4905-87E2-E547D7B7F1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23216" y="3924272"/>
            <a:ext cx="118872" cy="118872"/>
            <a:chOff x="1175347" y="3733800"/>
            <a:chExt cx="118872" cy="118872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BC05FFBD-B86A-4BD3-A147-FA95CE03C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234783" y="3733800"/>
              <a:ext cx="0" cy="118872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B69F8B1-78FB-4562-8A0D-8D29636755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1175347" y="3793236"/>
              <a:ext cx="118872" cy="0"/>
            </a:xfrm>
            <a:prstGeom prst="line">
              <a:avLst/>
            </a:prstGeom>
            <a:ln w="12700">
              <a:solidFill>
                <a:schemeClr val="accent5"/>
              </a:solidFill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28" name="Bottom Right">
            <a:extLst>
              <a:ext uri="{FF2B5EF4-FFF2-40B4-BE49-F238E27FC236}">
                <a16:creationId xmlns:a16="http://schemas.microsoft.com/office/drawing/2014/main" id="{8F281804-17FE-49B9-9065-1A44CD473C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980400" y="3276601"/>
            <a:ext cx="4211600" cy="3581399"/>
            <a:chOff x="7980400" y="3276601"/>
            <a:chExt cx="4211600" cy="3581399"/>
          </a:xfrm>
        </p:grpSpPr>
        <p:grpSp>
          <p:nvGrpSpPr>
            <p:cNvPr id="29" name="Graphic 157">
              <a:extLst>
                <a:ext uri="{FF2B5EF4-FFF2-40B4-BE49-F238E27FC236}">
                  <a16:creationId xmlns:a16="http://schemas.microsoft.com/office/drawing/2014/main" id="{737BB70B-7AAF-4229-8400-5AFF12A236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8662740" y="3276601"/>
              <a:ext cx="3529260" cy="3581398"/>
              <a:chOff x="4114800" y="1423987"/>
              <a:chExt cx="3961542" cy="4007547"/>
            </a:xfrm>
            <a:noFill/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B992201-AA48-4BE7-ADC2-908B16934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114800" y="1423987"/>
                <a:ext cx="3946874" cy="3989641"/>
              </a:xfrm>
              <a:custGeom>
                <a:avLst/>
                <a:gdLst>
                  <a:gd name="connsiteX0" fmla="*/ 0 w 3946874"/>
                  <a:gd name="connsiteY0" fmla="*/ 3989641 h 3989641"/>
                  <a:gd name="connsiteX1" fmla="*/ 79439 w 3946874"/>
                  <a:gd name="connsiteY1" fmla="*/ 3891153 h 3989641"/>
                  <a:gd name="connsiteX2" fmla="*/ 297371 w 3946874"/>
                  <a:gd name="connsiteY2" fmla="*/ 3626930 h 3989641"/>
                  <a:gd name="connsiteX3" fmla="*/ 454343 w 3946874"/>
                  <a:gd name="connsiteY3" fmla="*/ 3440335 h 3989641"/>
                  <a:gd name="connsiteX4" fmla="*/ 622363 w 3946874"/>
                  <a:gd name="connsiteY4" fmla="*/ 3290697 h 3989641"/>
                  <a:gd name="connsiteX5" fmla="*/ 927068 w 3946874"/>
                  <a:gd name="connsiteY5" fmla="*/ 3087434 h 3989641"/>
                  <a:gd name="connsiteX6" fmla="*/ 1176338 w 3946874"/>
                  <a:gd name="connsiteY6" fmla="*/ 2915603 h 3989641"/>
                  <a:gd name="connsiteX7" fmla="*/ 1394270 w 3946874"/>
                  <a:gd name="connsiteY7" fmla="*/ 2780729 h 3989641"/>
                  <a:gd name="connsiteX8" fmla="*/ 1601057 w 3946874"/>
                  <a:gd name="connsiteY8" fmla="*/ 2723483 h 3989641"/>
                  <a:gd name="connsiteX9" fmla="*/ 1756220 w 3946874"/>
                  <a:gd name="connsiteY9" fmla="*/ 2743772 h 3989641"/>
                  <a:gd name="connsiteX10" fmla="*/ 1889189 w 3946874"/>
                  <a:gd name="connsiteY10" fmla="*/ 2765965 h 3989641"/>
                  <a:gd name="connsiteX11" fmla="*/ 2007394 w 3946874"/>
                  <a:gd name="connsiteY11" fmla="*/ 2765965 h 3989641"/>
                  <a:gd name="connsiteX12" fmla="*/ 2184654 w 3946874"/>
                  <a:gd name="connsiteY12" fmla="*/ 2671763 h 3989641"/>
                  <a:gd name="connsiteX13" fmla="*/ 2372773 w 3946874"/>
                  <a:gd name="connsiteY13" fmla="*/ 2538984 h 3989641"/>
                  <a:gd name="connsiteX14" fmla="*/ 2439543 w 3946874"/>
                  <a:gd name="connsiteY14" fmla="*/ 2510504 h 3989641"/>
                  <a:gd name="connsiteX15" fmla="*/ 2650617 w 3946874"/>
                  <a:gd name="connsiteY15" fmla="*/ 2434781 h 3989641"/>
                  <a:gd name="connsiteX16" fmla="*/ 2785110 w 3946874"/>
                  <a:gd name="connsiteY16" fmla="*/ 2383060 h 3989641"/>
                  <a:gd name="connsiteX17" fmla="*/ 2897315 w 3946874"/>
                  <a:gd name="connsiteY17" fmla="*/ 2318861 h 3989641"/>
                  <a:gd name="connsiteX18" fmla="*/ 2997994 w 3946874"/>
                  <a:gd name="connsiteY18" fmla="*/ 2226183 h 3989641"/>
                  <a:gd name="connsiteX19" fmla="*/ 3061240 w 3946874"/>
                  <a:gd name="connsiteY19" fmla="*/ 2141506 h 3989641"/>
                  <a:gd name="connsiteX20" fmla="*/ 3152108 w 3946874"/>
                  <a:gd name="connsiteY20" fmla="*/ 2005203 h 3989641"/>
                  <a:gd name="connsiteX21" fmla="*/ 3274124 w 3946874"/>
                  <a:gd name="connsiteY21" fmla="*/ 1871567 h 3989641"/>
                  <a:gd name="connsiteX22" fmla="*/ 3388138 w 3946874"/>
                  <a:gd name="connsiteY22" fmla="*/ 1770888 h 3989641"/>
                  <a:gd name="connsiteX23" fmla="*/ 3466529 w 3946874"/>
                  <a:gd name="connsiteY23" fmla="*/ 1679162 h 3989641"/>
                  <a:gd name="connsiteX24" fmla="*/ 3538633 w 3946874"/>
                  <a:gd name="connsiteY24" fmla="*/ 1551718 h 3989641"/>
                  <a:gd name="connsiteX25" fmla="*/ 3588544 w 3946874"/>
                  <a:gd name="connsiteY25" fmla="*/ 1376172 h 3989641"/>
                  <a:gd name="connsiteX26" fmla="*/ 3597402 w 3946874"/>
                  <a:gd name="connsiteY26" fmla="*/ 1293305 h 3989641"/>
                  <a:gd name="connsiteX27" fmla="*/ 3721227 w 3946874"/>
                  <a:gd name="connsiteY27" fmla="*/ 880491 h 3989641"/>
                  <a:gd name="connsiteX28" fmla="*/ 3761137 w 3946874"/>
                  <a:gd name="connsiteY28" fmla="*/ 463677 h 3989641"/>
                  <a:gd name="connsiteX29" fmla="*/ 3946874 w 3946874"/>
                  <a:gd name="connsiteY29" fmla="*/ 0 h 39896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</a:cxnLst>
                <a:rect l="l" t="t" r="r" b="b"/>
                <a:pathLst>
                  <a:path w="3946874" h="3989641">
                    <a:moveTo>
                      <a:pt x="0" y="3989641"/>
                    </a:moveTo>
                    <a:cubicBezTo>
                      <a:pt x="19050" y="3957257"/>
                      <a:pt x="50959" y="3916013"/>
                      <a:pt x="79439" y="3891153"/>
                    </a:cubicBezTo>
                    <a:cubicBezTo>
                      <a:pt x="165544" y="3815906"/>
                      <a:pt x="227933" y="3717989"/>
                      <a:pt x="297371" y="3626930"/>
                    </a:cubicBezTo>
                    <a:cubicBezTo>
                      <a:pt x="346615" y="3562255"/>
                      <a:pt x="398050" y="3499009"/>
                      <a:pt x="454343" y="3440335"/>
                    </a:cubicBezTo>
                    <a:cubicBezTo>
                      <a:pt x="506349" y="3386042"/>
                      <a:pt x="562642" y="3336227"/>
                      <a:pt x="622363" y="3290697"/>
                    </a:cubicBezTo>
                    <a:cubicBezTo>
                      <a:pt x="719519" y="3216688"/>
                      <a:pt x="824960" y="3154585"/>
                      <a:pt x="927068" y="3087434"/>
                    </a:cubicBezTo>
                    <a:cubicBezTo>
                      <a:pt x="1011365" y="3031998"/>
                      <a:pt x="1093565" y="2973324"/>
                      <a:pt x="1176338" y="2915603"/>
                    </a:cubicBezTo>
                    <a:cubicBezTo>
                      <a:pt x="1246537" y="2866644"/>
                      <a:pt x="1317308" y="2818066"/>
                      <a:pt x="1394270" y="2780729"/>
                    </a:cubicBezTo>
                    <a:cubicBezTo>
                      <a:pt x="1459421" y="2749106"/>
                      <a:pt x="1528763" y="2724436"/>
                      <a:pt x="1601057" y="2723483"/>
                    </a:cubicBezTo>
                    <a:cubicBezTo>
                      <a:pt x="1653350" y="2722721"/>
                      <a:pt x="1704785" y="2733485"/>
                      <a:pt x="1756220" y="2743772"/>
                    </a:cubicBezTo>
                    <a:cubicBezTo>
                      <a:pt x="1800320" y="2752630"/>
                      <a:pt x="1844612" y="2760250"/>
                      <a:pt x="1889189" y="2765965"/>
                    </a:cubicBezTo>
                    <a:cubicBezTo>
                      <a:pt x="1928622" y="2771013"/>
                      <a:pt x="1968437" y="2773299"/>
                      <a:pt x="2007394" y="2765965"/>
                    </a:cubicBezTo>
                    <a:cubicBezTo>
                      <a:pt x="2073878" y="2753487"/>
                      <a:pt x="2130647" y="2712911"/>
                      <a:pt x="2184654" y="2671763"/>
                    </a:cubicBezTo>
                    <a:cubicBezTo>
                      <a:pt x="2245900" y="2625090"/>
                      <a:pt x="2304002" y="2573465"/>
                      <a:pt x="2372773" y="2538984"/>
                    </a:cubicBezTo>
                    <a:cubicBezTo>
                      <a:pt x="2394395" y="2528126"/>
                      <a:pt x="2416874" y="2518982"/>
                      <a:pt x="2439543" y="2510504"/>
                    </a:cubicBezTo>
                    <a:cubicBezTo>
                      <a:pt x="2509552" y="2484215"/>
                      <a:pt x="2580037" y="2459450"/>
                      <a:pt x="2650617" y="2434781"/>
                    </a:cubicBezTo>
                    <a:cubicBezTo>
                      <a:pt x="2695956" y="2418874"/>
                      <a:pt x="2741295" y="2402872"/>
                      <a:pt x="2785110" y="2383060"/>
                    </a:cubicBezTo>
                    <a:cubicBezTo>
                      <a:pt x="2824448" y="2365248"/>
                      <a:pt x="2862358" y="2344198"/>
                      <a:pt x="2897315" y="2318861"/>
                    </a:cubicBezTo>
                    <a:cubicBezTo>
                      <a:pt x="2934367" y="2292096"/>
                      <a:pt x="2968085" y="2260854"/>
                      <a:pt x="2997994" y="2226183"/>
                    </a:cubicBezTo>
                    <a:cubicBezTo>
                      <a:pt x="3020949" y="2199513"/>
                      <a:pt x="3041714" y="2170938"/>
                      <a:pt x="3061240" y="2141506"/>
                    </a:cubicBezTo>
                    <a:cubicBezTo>
                      <a:pt x="3091529" y="2095976"/>
                      <a:pt x="3119533" y="2049018"/>
                      <a:pt x="3152108" y="2005203"/>
                    </a:cubicBezTo>
                    <a:cubicBezTo>
                      <a:pt x="3188113" y="1956626"/>
                      <a:pt x="3229261" y="1912144"/>
                      <a:pt x="3274124" y="1871567"/>
                    </a:cubicBezTo>
                    <a:cubicBezTo>
                      <a:pt x="3311747" y="1837563"/>
                      <a:pt x="3351848" y="1806321"/>
                      <a:pt x="3388138" y="1770888"/>
                    </a:cubicBezTo>
                    <a:cubicBezTo>
                      <a:pt x="3416999" y="1742694"/>
                      <a:pt x="3443002" y="1711833"/>
                      <a:pt x="3466529" y="1679162"/>
                    </a:cubicBezTo>
                    <a:cubicBezTo>
                      <a:pt x="3495008" y="1639348"/>
                      <a:pt x="3519392" y="1596771"/>
                      <a:pt x="3538633" y="1551718"/>
                    </a:cubicBezTo>
                    <a:cubicBezTo>
                      <a:pt x="3562731" y="1495616"/>
                      <a:pt x="3578924" y="1436465"/>
                      <a:pt x="3588544" y="1376172"/>
                    </a:cubicBezTo>
                    <a:cubicBezTo>
                      <a:pt x="3592925" y="1348740"/>
                      <a:pt x="3595688" y="1321022"/>
                      <a:pt x="3597402" y="1293305"/>
                    </a:cubicBezTo>
                    <a:cubicBezTo>
                      <a:pt x="3605974" y="1155859"/>
                      <a:pt x="3717703" y="1018127"/>
                      <a:pt x="3721227" y="880491"/>
                    </a:cubicBezTo>
                    <a:cubicBezTo>
                      <a:pt x="3724751" y="740855"/>
                      <a:pt x="3743135" y="602171"/>
                      <a:pt x="3761137" y="463677"/>
                    </a:cubicBezTo>
                    <a:cubicBezTo>
                      <a:pt x="3776186" y="347758"/>
                      <a:pt x="3934968" y="116205"/>
                      <a:pt x="3946874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840E3649-4ED2-4501-AF92-DEC3DFF5C8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395978" y="2441733"/>
                <a:ext cx="3665410" cy="2985611"/>
              </a:xfrm>
              <a:custGeom>
                <a:avLst/>
                <a:gdLst>
                  <a:gd name="connsiteX0" fmla="*/ 0 w 3665410"/>
                  <a:gd name="connsiteY0" fmla="*/ 2985611 h 2985611"/>
                  <a:gd name="connsiteX1" fmla="*/ 166211 w 3665410"/>
                  <a:gd name="connsiteY1" fmla="*/ 2699766 h 2985611"/>
                  <a:gd name="connsiteX2" fmla="*/ 397002 w 3665410"/>
                  <a:gd name="connsiteY2" fmla="*/ 2414969 h 2985611"/>
                  <a:gd name="connsiteX3" fmla="*/ 620173 w 3665410"/>
                  <a:gd name="connsiteY3" fmla="*/ 2237899 h 2985611"/>
                  <a:gd name="connsiteX4" fmla="*/ 823341 w 3665410"/>
                  <a:gd name="connsiteY4" fmla="*/ 2085499 h 2985611"/>
                  <a:gd name="connsiteX5" fmla="*/ 1089565 w 3665410"/>
                  <a:gd name="connsiteY5" fmla="*/ 1911477 h 2985611"/>
                  <a:gd name="connsiteX6" fmla="*/ 1145000 w 3665410"/>
                  <a:gd name="connsiteY6" fmla="*/ 1886807 h 2985611"/>
                  <a:gd name="connsiteX7" fmla="*/ 1375791 w 3665410"/>
                  <a:gd name="connsiteY7" fmla="*/ 1842135 h 2985611"/>
                  <a:gd name="connsiteX8" fmla="*/ 1486567 w 3665410"/>
                  <a:gd name="connsiteY8" fmla="*/ 1857566 h 2985611"/>
                  <a:gd name="connsiteX9" fmla="*/ 1568101 w 3665410"/>
                  <a:gd name="connsiteY9" fmla="*/ 1871377 h 2985611"/>
                  <a:gd name="connsiteX10" fmla="*/ 1810607 w 3665410"/>
                  <a:gd name="connsiteY10" fmla="*/ 1871377 h 2985611"/>
                  <a:gd name="connsiteX11" fmla="*/ 1997964 w 3665410"/>
                  <a:gd name="connsiteY11" fmla="*/ 1790605 h 2985611"/>
                  <a:gd name="connsiteX12" fmla="*/ 2109883 w 3665410"/>
                  <a:gd name="connsiteY12" fmla="*/ 1702784 h 2985611"/>
                  <a:gd name="connsiteX13" fmla="*/ 2321433 w 3665410"/>
                  <a:gd name="connsiteY13" fmla="*/ 1552384 h 2985611"/>
                  <a:gd name="connsiteX14" fmla="*/ 2558891 w 3665410"/>
                  <a:gd name="connsiteY14" fmla="*/ 1453420 h 2985611"/>
                  <a:gd name="connsiteX15" fmla="*/ 2709767 w 3665410"/>
                  <a:gd name="connsiteY15" fmla="*/ 1377887 h 2985611"/>
                  <a:gd name="connsiteX16" fmla="*/ 2885408 w 3665410"/>
                  <a:gd name="connsiteY16" fmla="*/ 1237393 h 2985611"/>
                  <a:gd name="connsiteX17" fmla="*/ 3017711 w 3665410"/>
                  <a:gd name="connsiteY17" fmla="*/ 1072229 h 2985611"/>
                  <a:gd name="connsiteX18" fmla="*/ 3150680 w 3665410"/>
                  <a:gd name="connsiteY18" fmla="*/ 921830 h 2985611"/>
                  <a:gd name="connsiteX19" fmla="*/ 3255169 w 3665410"/>
                  <a:gd name="connsiteY19" fmla="*/ 801815 h 2985611"/>
                  <a:gd name="connsiteX20" fmla="*/ 3339275 w 3665410"/>
                  <a:gd name="connsiteY20" fmla="*/ 694182 h 2985611"/>
                  <a:gd name="connsiteX21" fmla="*/ 3409188 w 3665410"/>
                  <a:gd name="connsiteY21" fmla="*/ 546926 h 2985611"/>
                  <a:gd name="connsiteX22" fmla="*/ 3464243 w 3665410"/>
                  <a:gd name="connsiteY22" fmla="*/ 347663 h 2985611"/>
                  <a:gd name="connsiteX23" fmla="*/ 3665411 w 3665410"/>
                  <a:gd name="connsiteY23" fmla="*/ 0 h 29856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3665410" h="2985611">
                    <a:moveTo>
                      <a:pt x="0" y="2985611"/>
                    </a:moveTo>
                    <a:cubicBezTo>
                      <a:pt x="0" y="2985611"/>
                      <a:pt x="86773" y="2802827"/>
                      <a:pt x="166211" y="2699766"/>
                    </a:cubicBezTo>
                    <a:cubicBezTo>
                      <a:pt x="240983" y="2602706"/>
                      <a:pt x="309182" y="2500122"/>
                      <a:pt x="397002" y="2414969"/>
                    </a:cubicBezTo>
                    <a:cubicBezTo>
                      <a:pt x="465296" y="2348865"/>
                      <a:pt x="543592" y="2294477"/>
                      <a:pt x="620173" y="2237899"/>
                    </a:cubicBezTo>
                    <a:cubicBezTo>
                      <a:pt x="688277" y="2187607"/>
                      <a:pt x="755333" y="2135886"/>
                      <a:pt x="823341" y="2085499"/>
                    </a:cubicBezTo>
                    <a:cubicBezTo>
                      <a:pt x="908685" y="2022253"/>
                      <a:pt x="994791" y="1959197"/>
                      <a:pt x="1089565" y="1911477"/>
                    </a:cubicBezTo>
                    <a:cubicBezTo>
                      <a:pt x="1107662" y="1902428"/>
                      <a:pt x="1126141" y="1894141"/>
                      <a:pt x="1145000" y="1886807"/>
                    </a:cubicBezTo>
                    <a:cubicBezTo>
                      <a:pt x="1218819" y="1858232"/>
                      <a:pt x="1296924" y="1838611"/>
                      <a:pt x="1375791" y="1842135"/>
                    </a:cubicBezTo>
                    <a:cubicBezTo>
                      <a:pt x="1413129" y="1843754"/>
                      <a:pt x="1449896" y="1850422"/>
                      <a:pt x="1486567" y="1857566"/>
                    </a:cubicBezTo>
                    <a:cubicBezTo>
                      <a:pt x="1513618" y="1862804"/>
                      <a:pt x="1540859" y="1867376"/>
                      <a:pt x="1568101" y="1871377"/>
                    </a:cubicBezTo>
                    <a:cubicBezTo>
                      <a:pt x="1648778" y="1883188"/>
                      <a:pt x="1730978" y="1887665"/>
                      <a:pt x="1810607" y="1871377"/>
                    </a:cubicBezTo>
                    <a:cubicBezTo>
                      <a:pt x="1877854" y="1857661"/>
                      <a:pt x="1941100" y="1829086"/>
                      <a:pt x="1997964" y="1790605"/>
                    </a:cubicBezTo>
                    <a:cubicBezTo>
                      <a:pt x="2037302" y="1764030"/>
                      <a:pt x="2073497" y="1733264"/>
                      <a:pt x="2109883" y="1702784"/>
                    </a:cubicBezTo>
                    <a:cubicBezTo>
                      <a:pt x="2176367" y="1647063"/>
                      <a:pt x="2244852" y="1593151"/>
                      <a:pt x="2321433" y="1552384"/>
                    </a:cubicBezTo>
                    <a:cubicBezTo>
                      <a:pt x="2397157" y="1512094"/>
                      <a:pt x="2479548" y="1486281"/>
                      <a:pt x="2558891" y="1453420"/>
                    </a:cubicBezTo>
                    <a:cubicBezTo>
                      <a:pt x="2610898" y="1431798"/>
                      <a:pt x="2661571" y="1407033"/>
                      <a:pt x="2709767" y="1377887"/>
                    </a:cubicBezTo>
                    <a:cubicBezTo>
                      <a:pt x="2774252" y="1338929"/>
                      <a:pt x="2834069" y="1292447"/>
                      <a:pt x="2885408" y="1237393"/>
                    </a:cubicBezTo>
                    <a:cubicBezTo>
                      <a:pt x="2933605" y="1185767"/>
                      <a:pt x="2973324" y="1127093"/>
                      <a:pt x="3017711" y="1072229"/>
                    </a:cubicBezTo>
                    <a:cubicBezTo>
                      <a:pt x="3059811" y="1020223"/>
                      <a:pt x="3105912" y="971645"/>
                      <a:pt x="3150680" y="921830"/>
                    </a:cubicBezTo>
                    <a:cubicBezTo>
                      <a:pt x="3186113" y="882396"/>
                      <a:pt x="3220593" y="842010"/>
                      <a:pt x="3255169" y="801815"/>
                    </a:cubicBezTo>
                    <a:cubicBezTo>
                      <a:pt x="3284887" y="767239"/>
                      <a:pt x="3314605" y="732473"/>
                      <a:pt x="3339275" y="694182"/>
                    </a:cubicBezTo>
                    <a:cubicBezTo>
                      <a:pt x="3368707" y="648367"/>
                      <a:pt x="3390138" y="597980"/>
                      <a:pt x="3409188" y="546926"/>
                    </a:cubicBezTo>
                    <a:cubicBezTo>
                      <a:pt x="3433382" y="482156"/>
                      <a:pt x="3453384" y="415861"/>
                      <a:pt x="3464243" y="347663"/>
                    </a:cubicBezTo>
                    <a:cubicBezTo>
                      <a:pt x="3476244" y="272224"/>
                      <a:pt x="3661696" y="76295"/>
                      <a:pt x="366541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8B38FD5-4195-4693-8AB7-D01C58D21E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790402" y="5229700"/>
                <a:ext cx="285940" cy="199072"/>
              </a:xfrm>
              <a:custGeom>
                <a:avLst/>
                <a:gdLst>
                  <a:gd name="connsiteX0" fmla="*/ 0 w 285940"/>
                  <a:gd name="connsiteY0" fmla="*/ 199073 h 199072"/>
                  <a:gd name="connsiteX1" fmla="*/ 285940 w 285940"/>
                  <a:gd name="connsiteY1" fmla="*/ 0 h 1990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285940" h="199072">
                    <a:moveTo>
                      <a:pt x="0" y="199073"/>
                    </a:moveTo>
                    <a:cubicBezTo>
                      <a:pt x="0" y="199073"/>
                      <a:pt x="242125" y="39243"/>
                      <a:pt x="28594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F0635352-3FD2-43A8-832C-705F1CB917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393114" y="5049773"/>
                <a:ext cx="655796" cy="381190"/>
              </a:xfrm>
              <a:custGeom>
                <a:avLst/>
                <a:gdLst>
                  <a:gd name="connsiteX0" fmla="*/ 0 w 655796"/>
                  <a:gd name="connsiteY0" fmla="*/ 381190 h 381190"/>
                  <a:gd name="connsiteX1" fmla="*/ 655796 w 655796"/>
                  <a:gd name="connsiteY1" fmla="*/ 0 h 3811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655796" h="381190">
                    <a:moveTo>
                      <a:pt x="0" y="381190"/>
                    </a:moveTo>
                    <a:cubicBezTo>
                      <a:pt x="0" y="381190"/>
                      <a:pt x="461105" y="172117"/>
                      <a:pt x="65579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FBEAF61E-74F7-41BA-9576-39B1961501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154072" y="3867816"/>
                <a:ext cx="2907315" cy="1544764"/>
              </a:xfrm>
              <a:custGeom>
                <a:avLst/>
                <a:gdLst>
                  <a:gd name="connsiteX0" fmla="*/ 0 w 2907315"/>
                  <a:gd name="connsiteY0" fmla="*/ 1544764 h 1544764"/>
                  <a:gd name="connsiteX1" fmla="*/ 201644 w 2907315"/>
                  <a:gd name="connsiteY1" fmla="*/ 1352550 h 1544764"/>
                  <a:gd name="connsiteX2" fmla="*/ 423196 w 2907315"/>
                  <a:gd name="connsiteY2" fmla="*/ 1196054 h 1544764"/>
                  <a:gd name="connsiteX3" fmla="*/ 782193 w 2907315"/>
                  <a:gd name="connsiteY3" fmla="*/ 1099947 h 1544764"/>
                  <a:gd name="connsiteX4" fmla="*/ 1052513 w 2907315"/>
                  <a:gd name="connsiteY4" fmla="*/ 1042321 h 1544764"/>
                  <a:gd name="connsiteX5" fmla="*/ 1311783 w 2907315"/>
                  <a:gd name="connsiteY5" fmla="*/ 1056037 h 1544764"/>
                  <a:gd name="connsiteX6" fmla="*/ 1484662 w 2907315"/>
                  <a:gd name="connsiteY6" fmla="*/ 1083469 h 1544764"/>
                  <a:gd name="connsiteX7" fmla="*/ 1788224 w 2907315"/>
                  <a:gd name="connsiteY7" fmla="*/ 1023080 h 1544764"/>
                  <a:gd name="connsiteX8" fmla="*/ 2269045 w 2907315"/>
                  <a:gd name="connsiteY8" fmla="*/ 734758 h 1544764"/>
                  <a:gd name="connsiteX9" fmla="*/ 2534984 w 2907315"/>
                  <a:gd name="connsiteY9" fmla="*/ 572738 h 1544764"/>
                  <a:gd name="connsiteX10" fmla="*/ 2907316 w 2907315"/>
                  <a:gd name="connsiteY10" fmla="*/ 0 h 15447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907315" h="1544764">
                    <a:moveTo>
                      <a:pt x="0" y="1544764"/>
                    </a:moveTo>
                    <a:cubicBezTo>
                      <a:pt x="0" y="1544764"/>
                      <a:pt x="98012" y="1443990"/>
                      <a:pt x="201644" y="1352550"/>
                    </a:cubicBezTo>
                    <a:cubicBezTo>
                      <a:pt x="271272" y="1291209"/>
                      <a:pt x="343662" y="1234249"/>
                      <a:pt x="423196" y="1196054"/>
                    </a:cubicBezTo>
                    <a:cubicBezTo>
                      <a:pt x="537591" y="1141095"/>
                      <a:pt x="661226" y="1127189"/>
                      <a:pt x="782193" y="1099947"/>
                    </a:cubicBezTo>
                    <a:cubicBezTo>
                      <a:pt x="872300" y="1079659"/>
                      <a:pt x="961358" y="1051370"/>
                      <a:pt x="1052513" y="1042321"/>
                    </a:cubicBezTo>
                    <a:cubicBezTo>
                      <a:pt x="1139000" y="1033653"/>
                      <a:pt x="1225868" y="1040321"/>
                      <a:pt x="1311783" y="1056037"/>
                    </a:cubicBezTo>
                    <a:cubicBezTo>
                      <a:pt x="1369314" y="1066609"/>
                      <a:pt x="1426559" y="1079373"/>
                      <a:pt x="1484662" y="1083469"/>
                    </a:cubicBezTo>
                    <a:cubicBezTo>
                      <a:pt x="1587913" y="1090803"/>
                      <a:pt x="1690402" y="1064800"/>
                      <a:pt x="1788224" y="1023080"/>
                    </a:cubicBezTo>
                    <a:cubicBezTo>
                      <a:pt x="1956721" y="951262"/>
                      <a:pt x="2106549" y="825722"/>
                      <a:pt x="2269045" y="734758"/>
                    </a:cubicBezTo>
                    <a:cubicBezTo>
                      <a:pt x="2359438" y="684181"/>
                      <a:pt x="2452497" y="640556"/>
                      <a:pt x="2534984" y="572738"/>
                    </a:cubicBezTo>
                    <a:cubicBezTo>
                      <a:pt x="2673001" y="459391"/>
                      <a:pt x="2847023" y="191453"/>
                      <a:pt x="2907316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AB31D9B5-1401-4F40-BEE6-D4929199543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907946" y="3479100"/>
                <a:ext cx="3168300" cy="1952434"/>
              </a:xfrm>
              <a:custGeom>
                <a:avLst/>
                <a:gdLst>
                  <a:gd name="connsiteX0" fmla="*/ 0 w 3168300"/>
                  <a:gd name="connsiteY0" fmla="*/ 1952435 h 1952434"/>
                  <a:gd name="connsiteX1" fmla="*/ 202121 w 3168300"/>
                  <a:gd name="connsiteY1" fmla="*/ 1687068 h 1952434"/>
                  <a:gd name="connsiteX2" fmla="*/ 545116 w 3168300"/>
                  <a:gd name="connsiteY2" fmla="*/ 1450277 h 1952434"/>
                  <a:gd name="connsiteX3" fmla="*/ 906780 w 3168300"/>
                  <a:gd name="connsiteY3" fmla="*/ 1354455 h 1952434"/>
                  <a:gd name="connsiteX4" fmla="*/ 1332262 w 3168300"/>
                  <a:gd name="connsiteY4" fmla="*/ 1285304 h 1952434"/>
                  <a:gd name="connsiteX5" fmla="*/ 1691259 w 3168300"/>
                  <a:gd name="connsiteY5" fmla="*/ 1240060 h 1952434"/>
                  <a:gd name="connsiteX6" fmla="*/ 2010346 w 3168300"/>
                  <a:gd name="connsiteY6" fmla="*/ 1141667 h 1952434"/>
                  <a:gd name="connsiteX7" fmla="*/ 2393252 w 3168300"/>
                  <a:gd name="connsiteY7" fmla="*/ 1027271 h 1952434"/>
                  <a:gd name="connsiteX8" fmla="*/ 2582037 w 3168300"/>
                  <a:gd name="connsiteY8" fmla="*/ 958120 h 1952434"/>
                  <a:gd name="connsiteX9" fmla="*/ 2760155 w 3168300"/>
                  <a:gd name="connsiteY9" fmla="*/ 827723 h 1952434"/>
                  <a:gd name="connsiteX10" fmla="*/ 2914364 w 3168300"/>
                  <a:gd name="connsiteY10" fmla="*/ 567023 h 1952434"/>
                  <a:gd name="connsiteX11" fmla="*/ 3168301 w 3168300"/>
                  <a:gd name="connsiteY11" fmla="*/ 0 h 19524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3168300" h="1952434">
                    <a:moveTo>
                      <a:pt x="0" y="1952435"/>
                    </a:moveTo>
                    <a:cubicBezTo>
                      <a:pt x="0" y="1952435"/>
                      <a:pt x="91059" y="1796415"/>
                      <a:pt x="202121" y="1687068"/>
                    </a:cubicBezTo>
                    <a:cubicBezTo>
                      <a:pt x="301943" y="1588675"/>
                      <a:pt x="416528" y="1505617"/>
                      <a:pt x="545116" y="1450277"/>
                    </a:cubicBezTo>
                    <a:cubicBezTo>
                      <a:pt x="659987" y="1400747"/>
                      <a:pt x="783622" y="1377601"/>
                      <a:pt x="906780" y="1354455"/>
                    </a:cubicBezTo>
                    <a:cubicBezTo>
                      <a:pt x="1048036" y="1327976"/>
                      <a:pt x="1189482" y="1301972"/>
                      <a:pt x="1332262" y="1285304"/>
                    </a:cubicBezTo>
                    <a:cubicBezTo>
                      <a:pt x="1452182" y="1271302"/>
                      <a:pt x="1573340" y="1265873"/>
                      <a:pt x="1691259" y="1240060"/>
                    </a:cubicBezTo>
                    <a:cubicBezTo>
                      <a:pt x="1800035" y="1216247"/>
                      <a:pt x="1904619" y="1176718"/>
                      <a:pt x="2010346" y="1141667"/>
                    </a:cubicBezTo>
                    <a:cubicBezTo>
                      <a:pt x="2136743" y="1099661"/>
                      <a:pt x="2265902" y="1066229"/>
                      <a:pt x="2393252" y="1027271"/>
                    </a:cubicBezTo>
                    <a:cubicBezTo>
                      <a:pt x="2457450" y="1007650"/>
                      <a:pt x="2521744" y="987552"/>
                      <a:pt x="2582037" y="958120"/>
                    </a:cubicBezTo>
                    <a:cubicBezTo>
                      <a:pt x="2648807" y="925449"/>
                      <a:pt x="2710815" y="883349"/>
                      <a:pt x="2760155" y="827723"/>
                    </a:cubicBezTo>
                    <a:cubicBezTo>
                      <a:pt x="2827496" y="751904"/>
                      <a:pt x="2867978" y="657511"/>
                      <a:pt x="2914364" y="567023"/>
                    </a:cubicBezTo>
                    <a:cubicBezTo>
                      <a:pt x="2972753" y="453200"/>
                      <a:pt x="3119152" y="118015"/>
                      <a:pt x="3168301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8EDD38F5-BC63-401D-8C72-8D41A360A9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4704778" y="2976752"/>
                <a:ext cx="3356800" cy="2452020"/>
              </a:xfrm>
              <a:custGeom>
                <a:avLst/>
                <a:gdLst>
                  <a:gd name="connsiteX0" fmla="*/ 0 w 3356800"/>
                  <a:gd name="connsiteY0" fmla="*/ 2452021 h 2452020"/>
                  <a:gd name="connsiteX1" fmla="*/ 130874 w 3356800"/>
                  <a:gd name="connsiteY1" fmla="*/ 2247710 h 2452020"/>
                  <a:gd name="connsiteX2" fmla="*/ 437197 w 3356800"/>
                  <a:gd name="connsiteY2" fmla="*/ 1941195 h 2452020"/>
                  <a:gd name="connsiteX3" fmla="*/ 737140 w 3356800"/>
                  <a:gd name="connsiteY3" fmla="*/ 1736884 h 2452020"/>
                  <a:gd name="connsiteX4" fmla="*/ 1031843 w 3356800"/>
                  <a:gd name="connsiteY4" fmla="*/ 1685068 h 2452020"/>
                  <a:gd name="connsiteX5" fmla="*/ 1287304 w 3356800"/>
                  <a:gd name="connsiteY5" fmla="*/ 1655826 h 2452020"/>
                  <a:gd name="connsiteX6" fmla="*/ 1471994 w 3356800"/>
                  <a:gd name="connsiteY6" fmla="*/ 1634300 h 2452020"/>
                  <a:gd name="connsiteX7" fmla="*/ 1898237 w 3356800"/>
                  <a:gd name="connsiteY7" fmla="*/ 1512665 h 2452020"/>
                  <a:gd name="connsiteX8" fmla="*/ 2229136 w 3356800"/>
                  <a:gd name="connsiteY8" fmla="*/ 1355598 h 2452020"/>
                  <a:gd name="connsiteX9" fmla="*/ 2512314 w 3356800"/>
                  <a:gd name="connsiteY9" fmla="*/ 1238631 h 2452020"/>
                  <a:gd name="connsiteX10" fmla="*/ 2758535 w 3356800"/>
                  <a:gd name="connsiteY10" fmla="*/ 1096994 h 2452020"/>
                  <a:gd name="connsiteX11" fmla="*/ 2935510 w 3356800"/>
                  <a:gd name="connsiteY11" fmla="*/ 919925 h 2452020"/>
                  <a:gd name="connsiteX12" fmla="*/ 3081719 w 3356800"/>
                  <a:gd name="connsiteY12" fmla="*/ 687419 h 2452020"/>
                  <a:gd name="connsiteX13" fmla="*/ 3356800 w 3356800"/>
                  <a:gd name="connsiteY13" fmla="*/ 0 h 24520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356800" h="2452020">
                    <a:moveTo>
                      <a:pt x="0" y="2452021"/>
                    </a:moveTo>
                    <a:cubicBezTo>
                      <a:pt x="0" y="2452021"/>
                      <a:pt x="57150" y="2344198"/>
                      <a:pt x="130874" y="2247710"/>
                    </a:cubicBezTo>
                    <a:cubicBezTo>
                      <a:pt x="218694" y="2132648"/>
                      <a:pt x="328136" y="2036635"/>
                      <a:pt x="437197" y="1941195"/>
                    </a:cubicBezTo>
                    <a:cubicBezTo>
                      <a:pt x="529304" y="1860709"/>
                      <a:pt x="623030" y="1779556"/>
                      <a:pt x="737140" y="1736884"/>
                    </a:cubicBezTo>
                    <a:cubicBezTo>
                      <a:pt x="830866" y="1701736"/>
                      <a:pt x="932021" y="1695450"/>
                      <a:pt x="1031843" y="1685068"/>
                    </a:cubicBezTo>
                    <a:cubicBezTo>
                      <a:pt x="1117092" y="1676210"/>
                      <a:pt x="1202055" y="1665160"/>
                      <a:pt x="1287304" y="1655826"/>
                    </a:cubicBezTo>
                    <a:cubicBezTo>
                      <a:pt x="1348931" y="1649063"/>
                      <a:pt x="1410653" y="1643539"/>
                      <a:pt x="1471994" y="1634300"/>
                    </a:cubicBezTo>
                    <a:cubicBezTo>
                      <a:pt x="1618679" y="1612011"/>
                      <a:pt x="1761935" y="1571149"/>
                      <a:pt x="1898237" y="1512665"/>
                    </a:cubicBezTo>
                    <a:cubicBezTo>
                      <a:pt x="2010442" y="1464564"/>
                      <a:pt x="2117503" y="1405128"/>
                      <a:pt x="2229136" y="1355598"/>
                    </a:cubicBezTo>
                    <a:cubicBezTo>
                      <a:pt x="2322481" y="1314164"/>
                      <a:pt x="2418969" y="1280160"/>
                      <a:pt x="2512314" y="1238631"/>
                    </a:cubicBezTo>
                    <a:cubicBezTo>
                      <a:pt x="2599087" y="1199960"/>
                      <a:pt x="2683193" y="1154811"/>
                      <a:pt x="2758535" y="1096994"/>
                    </a:cubicBezTo>
                    <a:cubicBezTo>
                      <a:pt x="2825020" y="1046035"/>
                      <a:pt x="2883789" y="985837"/>
                      <a:pt x="2935510" y="919925"/>
                    </a:cubicBezTo>
                    <a:cubicBezTo>
                      <a:pt x="2992184" y="847725"/>
                      <a:pt x="3039904" y="769144"/>
                      <a:pt x="3081719" y="687419"/>
                    </a:cubicBezTo>
                    <a:cubicBezTo>
                      <a:pt x="3138297" y="576739"/>
                      <a:pt x="3314129" y="116776"/>
                      <a:pt x="3356800" y="0"/>
                    </a:cubicBezTo>
                  </a:path>
                </a:pathLst>
              </a:custGeom>
              <a:noFill/>
              <a:ln w="9525" cap="rnd">
                <a:solidFill>
                  <a:schemeClr val="bg2">
                    <a:alpha val="35000"/>
                  </a:schemeClr>
                </a:solidFill>
                <a:prstDash val="lgDash"/>
                <a:round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5CE5B18-7300-438F-80EB-4F4E431C8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80400" y="5197178"/>
              <a:ext cx="4211600" cy="1660822"/>
            </a:xfrm>
            <a:custGeom>
              <a:avLst/>
              <a:gdLst>
                <a:gd name="connsiteX0" fmla="*/ 4211600 w 4211600"/>
                <a:gd name="connsiteY0" fmla="*/ 0 h 1660822"/>
                <a:gd name="connsiteX1" fmla="*/ 4211600 w 4211600"/>
                <a:gd name="connsiteY1" fmla="*/ 58430 h 1660822"/>
                <a:gd name="connsiteX2" fmla="*/ 4136524 w 4211600"/>
                <a:gd name="connsiteY2" fmla="*/ 208808 h 1660822"/>
                <a:gd name="connsiteX3" fmla="*/ 3973354 w 4211600"/>
                <a:gd name="connsiteY3" fmla="*/ 437313 h 1660822"/>
                <a:gd name="connsiteX4" fmla="*/ 3884746 w 4211600"/>
                <a:gd name="connsiteY4" fmla="*/ 553613 h 1660822"/>
                <a:gd name="connsiteX5" fmla="*/ 3849435 w 4211600"/>
                <a:gd name="connsiteY5" fmla="*/ 603143 h 1660822"/>
                <a:gd name="connsiteX6" fmla="*/ 3661849 w 4211600"/>
                <a:gd name="connsiteY6" fmla="*/ 819075 h 1660822"/>
                <a:gd name="connsiteX7" fmla="*/ 3402589 w 4211600"/>
                <a:gd name="connsiteY7" fmla="*/ 952996 h 1660822"/>
                <a:gd name="connsiteX8" fmla="*/ 3130202 w 4211600"/>
                <a:gd name="connsiteY8" fmla="*/ 1023386 h 1660822"/>
                <a:gd name="connsiteX9" fmla="*/ 2914657 w 4211600"/>
                <a:gd name="connsiteY9" fmla="*/ 1068058 h 1660822"/>
                <a:gd name="connsiteX10" fmla="*/ 2582149 w 4211600"/>
                <a:gd name="connsiteY10" fmla="*/ 1138924 h 1660822"/>
                <a:gd name="connsiteX11" fmla="*/ 2483958 w 4211600"/>
                <a:gd name="connsiteY11" fmla="*/ 1162356 h 1660822"/>
                <a:gd name="connsiteX12" fmla="*/ 2123750 w 4211600"/>
                <a:gd name="connsiteY12" fmla="*/ 1238651 h 1660822"/>
                <a:gd name="connsiteX13" fmla="*/ 1761444 w 4211600"/>
                <a:gd name="connsiteY13" fmla="*/ 1273417 h 1660822"/>
                <a:gd name="connsiteX14" fmla="*/ 1608382 w 4211600"/>
                <a:gd name="connsiteY14" fmla="*/ 1284466 h 1660822"/>
                <a:gd name="connsiteX15" fmla="*/ 999942 w 4211600"/>
                <a:gd name="connsiteY15" fmla="*/ 1354284 h 1660822"/>
                <a:gd name="connsiteX16" fmla="*/ 484705 w 4211600"/>
                <a:gd name="connsiteY16" fmla="*/ 1450487 h 1660822"/>
                <a:gd name="connsiteX17" fmla="*/ 113310 w 4211600"/>
                <a:gd name="connsiteY17" fmla="*/ 1613700 h 1660822"/>
                <a:gd name="connsiteX18" fmla="*/ 39668 w 4211600"/>
                <a:gd name="connsiteY18" fmla="*/ 1660822 h 1660822"/>
                <a:gd name="connsiteX19" fmla="*/ 0 w 4211600"/>
                <a:gd name="connsiteY19" fmla="*/ 1660822 h 1660822"/>
                <a:gd name="connsiteX20" fmla="*/ 96701 w 4211600"/>
                <a:gd name="connsiteY20" fmla="*/ 1598934 h 1660822"/>
                <a:gd name="connsiteX21" fmla="*/ 474335 w 4211600"/>
                <a:gd name="connsiteY21" fmla="*/ 1433056 h 1660822"/>
                <a:gd name="connsiteX22" fmla="*/ 994299 w 4211600"/>
                <a:gd name="connsiteY22" fmla="*/ 1335806 h 1660822"/>
                <a:gd name="connsiteX23" fmla="*/ 1605231 w 4211600"/>
                <a:gd name="connsiteY23" fmla="*/ 1265702 h 1660822"/>
                <a:gd name="connsiteX24" fmla="*/ 1758819 w 4211600"/>
                <a:gd name="connsiteY24" fmla="*/ 1254558 h 1660822"/>
                <a:gd name="connsiteX25" fmla="*/ 2118106 w 4211600"/>
                <a:gd name="connsiteY25" fmla="*/ 1220077 h 1660822"/>
                <a:gd name="connsiteX26" fmla="*/ 2475557 w 4211600"/>
                <a:gd name="connsiteY26" fmla="*/ 1144353 h 1660822"/>
                <a:gd name="connsiteX27" fmla="*/ 2573878 w 4211600"/>
                <a:gd name="connsiteY27" fmla="*/ 1120827 h 1660822"/>
                <a:gd name="connsiteX28" fmla="*/ 2907437 w 4211600"/>
                <a:gd name="connsiteY28" fmla="*/ 1049675 h 1660822"/>
                <a:gd name="connsiteX29" fmla="*/ 3122589 w 4211600"/>
                <a:gd name="connsiteY29" fmla="*/ 1005098 h 1660822"/>
                <a:gd name="connsiteX30" fmla="*/ 3391169 w 4211600"/>
                <a:gd name="connsiteY30" fmla="*/ 935756 h 1660822"/>
                <a:gd name="connsiteX31" fmla="*/ 3642290 w 4211600"/>
                <a:gd name="connsiteY31" fmla="*/ 806216 h 1660822"/>
                <a:gd name="connsiteX32" fmla="*/ 3825937 w 4211600"/>
                <a:gd name="connsiteY32" fmla="*/ 594475 h 1660822"/>
                <a:gd name="connsiteX33" fmla="*/ 3861381 w 4211600"/>
                <a:gd name="connsiteY33" fmla="*/ 544755 h 1660822"/>
                <a:gd name="connsiteX34" fmla="*/ 3950381 w 4211600"/>
                <a:gd name="connsiteY34" fmla="*/ 427978 h 1660822"/>
                <a:gd name="connsiteX35" fmla="*/ 4112370 w 4211600"/>
                <a:gd name="connsiteY35" fmla="*/ 201378 h 1660822"/>
                <a:gd name="connsiteX36" fmla="*/ 4195989 w 4211600"/>
                <a:gd name="connsiteY36" fmla="*/ 33834 h 166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4211600" h="1660822">
                  <a:moveTo>
                    <a:pt x="4211600" y="0"/>
                  </a:moveTo>
                  <a:lnTo>
                    <a:pt x="4211600" y="58430"/>
                  </a:lnTo>
                  <a:lnTo>
                    <a:pt x="4136524" y="208808"/>
                  </a:lnTo>
                  <a:cubicBezTo>
                    <a:pt x="4089791" y="287770"/>
                    <a:pt x="4030588" y="363780"/>
                    <a:pt x="3973354" y="437313"/>
                  </a:cubicBezTo>
                  <a:cubicBezTo>
                    <a:pt x="3943819" y="475222"/>
                    <a:pt x="3913231" y="514465"/>
                    <a:pt x="3884746" y="553613"/>
                  </a:cubicBezTo>
                  <a:cubicBezTo>
                    <a:pt x="3872801" y="569996"/>
                    <a:pt x="3861119" y="586569"/>
                    <a:pt x="3849435" y="603143"/>
                  </a:cubicBezTo>
                  <a:cubicBezTo>
                    <a:pt x="3796665" y="678009"/>
                    <a:pt x="3742187" y="755352"/>
                    <a:pt x="3661849" y="819075"/>
                  </a:cubicBezTo>
                  <a:cubicBezTo>
                    <a:pt x="3596214" y="871176"/>
                    <a:pt x="3509050" y="916230"/>
                    <a:pt x="3402589" y="952996"/>
                  </a:cubicBezTo>
                  <a:cubicBezTo>
                    <a:pt x="3312406" y="984048"/>
                    <a:pt x="3215660" y="1005003"/>
                    <a:pt x="3130202" y="1023386"/>
                  </a:cubicBezTo>
                  <a:cubicBezTo>
                    <a:pt x="3058529" y="1038816"/>
                    <a:pt x="2985412" y="1053675"/>
                    <a:pt x="2914657" y="1068058"/>
                  </a:cubicBezTo>
                  <a:cubicBezTo>
                    <a:pt x="2805176" y="1090251"/>
                    <a:pt x="2692021" y="1113207"/>
                    <a:pt x="2582149" y="1138924"/>
                  </a:cubicBezTo>
                  <a:cubicBezTo>
                    <a:pt x="2549330" y="1146639"/>
                    <a:pt x="2516644" y="1154450"/>
                    <a:pt x="2483958" y="1162356"/>
                  </a:cubicBezTo>
                  <a:cubicBezTo>
                    <a:pt x="2367257" y="1190550"/>
                    <a:pt x="2246621" y="1219601"/>
                    <a:pt x="2123750" y="1238651"/>
                  </a:cubicBezTo>
                  <a:cubicBezTo>
                    <a:pt x="2004294" y="1257129"/>
                    <a:pt x="1880769" y="1265416"/>
                    <a:pt x="1761444" y="1273417"/>
                  </a:cubicBezTo>
                  <a:cubicBezTo>
                    <a:pt x="1711167" y="1276751"/>
                    <a:pt x="1659184" y="1280275"/>
                    <a:pt x="1608382" y="1284466"/>
                  </a:cubicBezTo>
                  <a:cubicBezTo>
                    <a:pt x="1408589" y="1300944"/>
                    <a:pt x="1214570" y="1325805"/>
                    <a:pt x="999942" y="1354284"/>
                  </a:cubicBezTo>
                  <a:cubicBezTo>
                    <a:pt x="826403" y="1377240"/>
                    <a:pt x="647744" y="1400957"/>
                    <a:pt x="484705" y="1450487"/>
                  </a:cubicBezTo>
                  <a:cubicBezTo>
                    <a:pt x="355831" y="1489635"/>
                    <a:pt x="231387" y="1544374"/>
                    <a:pt x="113310" y="1613700"/>
                  </a:cubicBezTo>
                  <a:lnTo>
                    <a:pt x="39668" y="1660822"/>
                  </a:lnTo>
                  <a:lnTo>
                    <a:pt x="0" y="1660822"/>
                  </a:lnTo>
                  <a:lnTo>
                    <a:pt x="96701" y="1598934"/>
                  </a:lnTo>
                  <a:cubicBezTo>
                    <a:pt x="216635" y="1528533"/>
                    <a:pt x="343196" y="1472919"/>
                    <a:pt x="474335" y="1433056"/>
                  </a:cubicBezTo>
                  <a:cubicBezTo>
                    <a:pt x="639999" y="1382669"/>
                    <a:pt x="820102" y="1358856"/>
                    <a:pt x="994299" y="1335806"/>
                  </a:cubicBezTo>
                  <a:cubicBezTo>
                    <a:pt x="1210239" y="1307231"/>
                    <a:pt x="1404650" y="1282275"/>
                    <a:pt x="1605231" y="1265702"/>
                  </a:cubicBezTo>
                  <a:cubicBezTo>
                    <a:pt x="1656428" y="1261511"/>
                    <a:pt x="1708411" y="1257987"/>
                    <a:pt x="1758819" y="1254558"/>
                  </a:cubicBezTo>
                  <a:cubicBezTo>
                    <a:pt x="1877487" y="1246557"/>
                    <a:pt x="2000094" y="1238365"/>
                    <a:pt x="2118106" y="1220077"/>
                  </a:cubicBezTo>
                  <a:cubicBezTo>
                    <a:pt x="2239531" y="1201313"/>
                    <a:pt x="2359513" y="1172357"/>
                    <a:pt x="2475557" y="1144353"/>
                  </a:cubicBezTo>
                  <a:cubicBezTo>
                    <a:pt x="2508243" y="1136448"/>
                    <a:pt x="2541060" y="1128542"/>
                    <a:pt x="2573878" y="1120827"/>
                  </a:cubicBezTo>
                  <a:cubicBezTo>
                    <a:pt x="2684276" y="1094919"/>
                    <a:pt x="2797694" y="1071963"/>
                    <a:pt x="2907437" y="1049675"/>
                  </a:cubicBezTo>
                  <a:cubicBezTo>
                    <a:pt x="2978061" y="1035387"/>
                    <a:pt x="3051178" y="1020528"/>
                    <a:pt x="3122589" y="1005098"/>
                  </a:cubicBezTo>
                  <a:cubicBezTo>
                    <a:pt x="3206997" y="986810"/>
                    <a:pt x="3302823" y="966141"/>
                    <a:pt x="3391169" y="935756"/>
                  </a:cubicBezTo>
                  <a:cubicBezTo>
                    <a:pt x="3494479" y="900132"/>
                    <a:pt x="3578886" y="856508"/>
                    <a:pt x="3642290" y="806216"/>
                  </a:cubicBezTo>
                  <a:cubicBezTo>
                    <a:pt x="3720133" y="744303"/>
                    <a:pt x="3773953" y="668103"/>
                    <a:pt x="3825937" y="594475"/>
                  </a:cubicBezTo>
                  <a:cubicBezTo>
                    <a:pt x="3837621" y="577902"/>
                    <a:pt x="3849435" y="561233"/>
                    <a:pt x="3861381" y="544755"/>
                  </a:cubicBezTo>
                  <a:cubicBezTo>
                    <a:pt x="3889997" y="505416"/>
                    <a:pt x="3920715" y="465983"/>
                    <a:pt x="3950381" y="427978"/>
                  </a:cubicBezTo>
                  <a:cubicBezTo>
                    <a:pt x="4007353" y="354921"/>
                    <a:pt x="4066163" y="279388"/>
                    <a:pt x="4112370" y="201378"/>
                  </a:cubicBezTo>
                  <a:cubicBezTo>
                    <a:pt x="4144662" y="146800"/>
                    <a:pt x="4170785" y="89364"/>
                    <a:pt x="4195989" y="3383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EEC51A1B-DD41-4A99-800C-0AB67C76E219}"/>
              </a:ext>
            </a:extLst>
          </p:cNvPr>
          <p:cNvSpPr/>
          <p:nvPr/>
        </p:nvSpPr>
        <p:spPr>
          <a:xfrm>
            <a:off x="621364" y="1194366"/>
            <a:ext cx="11261553" cy="110799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600" dirty="0">
                <a:solidFill>
                  <a:schemeClr val="bg1"/>
                </a:solidFill>
                <a:latin typeface="Imprint MT Shadow" pitchFamily="82" charset="0"/>
              </a:rPr>
              <a:t>Welcome to my Presentation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BB53B66B-96B6-4819-9BC5-714CAD146B8D}"/>
              </a:ext>
            </a:extLst>
          </p:cNvPr>
          <p:cNvSpPr/>
          <p:nvPr/>
        </p:nvSpPr>
        <p:spPr>
          <a:xfrm>
            <a:off x="513112" y="3443508"/>
            <a:ext cx="11261553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400" dirty="0">
                <a:solidFill>
                  <a:schemeClr val="bg1"/>
                </a:solidFill>
                <a:latin typeface="Imprint MT Shadow" pitchFamily="82" charset="0"/>
              </a:rPr>
              <a:t>Platform for gamers and gaming community.</a:t>
            </a:r>
          </a:p>
        </p:txBody>
      </p:sp>
    </p:spTree>
    <p:extLst>
      <p:ext uri="{BB962C8B-B14F-4D97-AF65-F5344CB8AC3E}">
        <p14:creationId xmlns:p14="http://schemas.microsoft.com/office/powerpoint/2010/main" val="93239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582F64-70FF-4979-8DC6-F167864133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3" t="12239" r="16881" b="27115"/>
          <a:stretch/>
        </p:blipFill>
        <p:spPr>
          <a:xfrm>
            <a:off x="417096" y="248652"/>
            <a:ext cx="5678904" cy="2847474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5E91D8D-5D6A-40C1-BC0A-EB41C05E87B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45" t="11860" r="19276" b="19310"/>
          <a:stretch/>
        </p:blipFill>
        <p:spPr>
          <a:xfrm>
            <a:off x="6481011" y="248651"/>
            <a:ext cx="5414209" cy="28474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1C399F6-8ADD-414D-9D44-DD49AB8550E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099"/>
          <a:stretch/>
        </p:blipFill>
        <p:spPr>
          <a:xfrm>
            <a:off x="417097" y="3429000"/>
            <a:ext cx="5678904" cy="31803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822905B-3060-46B0-A4A8-E71FA1368E1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3"/>
          <a:stretch/>
        </p:blipFill>
        <p:spPr>
          <a:xfrm>
            <a:off x="6216316" y="3429000"/>
            <a:ext cx="5678904" cy="3180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832855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6E9BC2-FE0E-4527-8E7C-E185BFC719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133"/>
          <a:stretch/>
        </p:blipFill>
        <p:spPr>
          <a:xfrm>
            <a:off x="263610" y="107959"/>
            <a:ext cx="5336816" cy="3321041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451BCF-FC74-4242-A463-1CF28B569CA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892" b="25165"/>
          <a:stretch/>
        </p:blipFill>
        <p:spPr>
          <a:xfrm>
            <a:off x="395416" y="3649362"/>
            <a:ext cx="11401168" cy="27679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389CA73-589D-41DA-8B30-5EA516B6FE3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13" t="40973" r="9594" b="1369"/>
          <a:stretch/>
        </p:blipFill>
        <p:spPr>
          <a:xfrm>
            <a:off x="5659396" y="107958"/>
            <a:ext cx="6186616" cy="3321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2017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3C62A97-2028-4600-B3DF-97B5E9EFC5AA}"/>
              </a:ext>
            </a:extLst>
          </p:cNvPr>
          <p:cNvSpPr txBox="1"/>
          <p:nvPr/>
        </p:nvSpPr>
        <p:spPr>
          <a:xfrm>
            <a:off x="3043881" y="1220114"/>
            <a:ext cx="610423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 u="sng" dirty="0"/>
              <a:t>Conclusion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FF5B31-0BEB-48E3-A977-0FB11C9657AC}"/>
              </a:ext>
            </a:extLst>
          </p:cNvPr>
          <p:cNvSpPr/>
          <p:nvPr/>
        </p:nvSpPr>
        <p:spPr>
          <a:xfrm>
            <a:off x="2814492" y="2107387"/>
            <a:ext cx="6563015" cy="230832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abic Typesetting" panose="03020402040406030203" pitchFamily="66" charset="-78"/>
                <a:cs typeface="Arabic Typesetting" panose="03020402040406030203" pitchFamily="66" charset="-78"/>
              </a:rPr>
              <a:t>That all, this is from my site. I will </a:t>
            </a:r>
          </a:p>
          <a:p>
            <a:pPr algn="ctr"/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abic Typesetting" panose="03020402040406030203" pitchFamily="66" charset="-78"/>
                <a:cs typeface="Arabic Typesetting" panose="03020402040406030203" pitchFamily="66" charset="-78"/>
              </a:rPr>
              <a:t>w</a:t>
            </a:r>
            <a:r>
              <a: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abic Typesetting" panose="03020402040406030203" pitchFamily="66" charset="-78"/>
                <a:cs typeface="Arabic Typesetting" panose="03020402040406030203" pitchFamily="66" charset="-78"/>
              </a:rPr>
              <a:t>ork on this project and implement</a:t>
            </a:r>
            <a:r>
              <a:rPr lang="en-US" sz="4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abic Typesetting" panose="03020402040406030203" pitchFamily="66" charset="-78"/>
                <a:cs typeface="Arabic Typesetting" panose="03020402040406030203" pitchFamily="66" charset="-78"/>
              </a:rPr>
              <a:t> </a:t>
            </a:r>
          </a:p>
          <a:p>
            <a:pPr algn="ctr"/>
            <a:r>
              <a:rPr lang="en-US" sz="48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abic Typesetting" panose="03020402040406030203" pitchFamily="66" charset="-78"/>
                <a:cs typeface="Arabic Typesetting" panose="03020402040406030203" pitchFamily="66" charset="-78"/>
              </a:rPr>
              <a:t>All my ideas.</a:t>
            </a:r>
          </a:p>
        </p:txBody>
      </p:sp>
    </p:spTree>
    <p:extLst>
      <p:ext uri="{BB962C8B-B14F-4D97-AF65-F5344CB8AC3E}">
        <p14:creationId xmlns:p14="http://schemas.microsoft.com/office/powerpoint/2010/main" val="14865404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77237E-E2EF-4982-9141-3ECD05FA1E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 u="sng" dirty="0"/>
              <a:t>Reference</a:t>
            </a:r>
            <a:endParaRPr lang="en-US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AE60D-164F-494C-9D64-666AA2A5E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9765"/>
            <a:ext cx="10515600" cy="4351338"/>
          </a:xfrm>
        </p:spPr>
        <p:txBody>
          <a:bodyPr/>
          <a:lstStyle/>
          <a:p>
            <a:pPr lvl="0"/>
            <a:r>
              <a:rPr lang="en-US" sz="2800" u="sng" dirty="0">
                <a:hlinkClick r:id="rId2"/>
              </a:rPr>
              <a:t>www.google.com</a:t>
            </a:r>
            <a:r>
              <a:rPr lang="en-US" sz="2800" dirty="0"/>
              <a:t> </a:t>
            </a:r>
          </a:p>
          <a:p>
            <a:pPr lvl="0"/>
            <a:r>
              <a:rPr lang="en-US" sz="2800" u="sng" dirty="0">
                <a:hlinkClick r:id="rId3"/>
              </a:rPr>
              <a:t>https://getbootstrap.com</a:t>
            </a:r>
            <a:r>
              <a:rPr lang="en-US" sz="2800" dirty="0"/>
              <a:t> </a:t>
            </a:r>
          </a:p>
          <a:p>
            <a:pPr lvl="0"/>
            <a:r>
              <a:rPr lang="en-US" sz="2800" u="sng" dirty="0">
                <a:hlinkClick r:id="rId4"/>
              </a:rPr>
              <a:t>https://w3schools.com</a:t>
            </a:r>
            <a:r>
              <a:rPr lang="en-US" sz="2800" dirty="0"/>
              <a:t> </a:t>
            </a:r>
          </a:p>
          <a:p>
            <a:pPr lvl="0"/>
            <a:r>
              <a:rPr lang="en-US" sz="2800" u="sng" dirty="0">
                <a:hlinkClick r:id="rId5"/>
              </a:rPr>
              <a:t>www.youtube.com</a:t>
            </a:r>
            <a:r>
              <a:rPr lang="en-US" sz="2800" dirty="0"/>
              <a:t> </a:t>
            </a:r>
          </a:p>
          <a:p>
            <a:pPr lvl="0"/>
            <a:r>
              <a:rPr lang="en-US" sz="2800" u="sng" dirty="0">
                <a:hlinkClick r:id="rId6"/>
              </a:rPr>
              <a:t>www.GitHub.com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2633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4C2DD13-48E7-422A-AF07-93E1E469C405}"/>
              </a:ext>
            </a:extLst>
          </p:cNvPr>
          <p:cNvSpPr txBox="1"/>
          <p:nvPr/>
        </p:nvSpPr>
        <p:spPr>
          <a:xfrm>
            <a:off x="1914918" y="2858531"/>
            <a:ext cx="8658726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6000" b="1" u="sng" dirty="0"/>
              <a:t>Motivation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3A52A0-261C-4EDA-A368-420E9D8120E7}"/>
              </a:ext>
            </a:extLst>
          </p:cNvPr>
          <p:cNvSpPr txBox="1"/>
          <p:nvPr/>
        </p:nvSpPr>
        <p:spPr>
          <a:xfrm>
            <a:off x="2842054" y="4139519"/>
            <a:ext cx="6306065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I'm doing a gaming base project, my motivation of  doing this project to help Bangladeshi gaming community.</a:t>
            </a:r>
          </a:p>
          <a:p>
            <a:pPr algn="ctr"/>
            <a:r>
              <a:rPr lang="en-US" sz="180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Aslo</a:t>
            </a:r>
            <a:r>
              <a:rPr lang="en-US" sz="1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my dream is create a big gaming community in my country.  </a:t>
            </a:r>
          </a:p>
          <a:p>
            <a:pPr algn="ctr"/>
            <a:endParaRPr lang="en-US" sz="180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6BD7E72-7AF1-42C1-A90E-0859757F7A13}"/>
              </a:ext>
            </a:extLst>
          </p:cNvPr>
          <p:cNvSpPr txBox="1"/>
          <p:nvPr/>
        </p:nvSpPr>
        <p:spPr>
          <a:xfrm>
            <a:off x="3043881" y="404339"/>
            <a:ext cx="61042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800" b="1" u="sng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  <a:r>
              <a:rPr lang="en-US" sz="48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B35387-BE6D-4636-99FE-7D305213DE4C}"/>
              </a:ext>
            </a:extLst>
          </p:cNvPr>
          <p:cNvSpPr txBox="1"/>
          <p:nvPr/>
        </p:nvSpPr>
        <p:spPr>
          <a:xfrm>
            <a:off x="2596978" y="1485210"/>
            <a:ext cx="699804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My name is IMRAN bin Yousuf  I’m a doing a gaming base project</a:t>
            </a:r>
          </a:p>
          <a:p>
            <a:pPr algn="ctr"/>
            <a:r>
              <a:rPr lang="en-US" sz="180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 don’t have any team partner it’s a single project.   </a:t>
            </a:r>
          </a:p>
        </p:txBody>
      </p:sp>
    </p:spTree>
    <p:extLst>
      <p:ext uri="{BB962C8B-B14F-4D97-AF65-F5344CB8AC3E}">
        <p14:creationId xmlns:p14="http://schemas.microsoft.com/office/powerpoint/2010/main" val="112313648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383233-B978-49B7-8B06-AF429405C59B}"/>
              </a:ext>
            </a:extLst>
          </p:cNvPr>
          <p:cNvSpPr txBox="1"/>
          <p:nvPr/>
        </p:nvSpPr>
        <p:spPr>
          <a:xfrm>
            <a:off x="2978087" y="317624"/>
            <a:ext cx="61040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5400" b="1" u="sng" dirty="0"/>
              <a:t>Technology Used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D9A5DF-C4E0-4B71-83C8-C92EB75A086B}"/>
              </a:ext>
            </a:extLst>
          </p:cNvPr>
          <p:cNvSpPr txBox="1"/>
          <p:nvPr/>
        </p:nvSpPr>
        <p:spPr>
          <a:xfrm>
            <a:off x="3043990" y="1712495"/>
            <a:ext cx="610402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b="1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HTML5,CSS, BOOTSTRAP 4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b="1" dirty="0" err="1">
                <a:latin typeface="Arabic Typesetting" panose="03020402040406030203" pitchFamily="66" charset="-78"/>
                <a:cs typeface="Arabic Typesetting" panose="03020402040406030203" pitchFamily="66" charset="-78"/>
              </a:rPr>
              <a:t>Jquery</a:t>
            </a:r>
            <a:endParaRPr lang="en-US" sz="3200" b="1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b="1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MySQL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b="1" dirty="0">
                <a:latin typeface="Arabic Typesetting" panose="03020402040406030203" pitchFamily="66" charset="-78"/>
                <a:cs typeface="Arabic Typesetting" panose="03020402040406030203" pitchFamily="66" charset="-78"/>
              </a:rPr>
              <a:t>Visual Studio Code, Sublime Text</a:t>
            </a: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sz="3200" b="1" dirty="0" err="1">
                <a:latin typeface="Arabic Typesetting" panose="03020402040406030203" pitchFamily="66" charset="-78"/>
                <a:cs typeface="Arabic Typesetting" panose="03020402040406030203" pitchFamily="66" charset="-78"/>
              </a:rPr>
              <a:t>Xampp</a:t>
            </a:r>
            <a:endParaRPr lang="en-US" sz="3200" b="1" dirty="0">
              <a:latin typeface="Arabic Typesetting" panose="03020402040406030203" pitchFamily="66" charset="-78"/>
              <a:cs typeface="Arabic Typesetting" panose="03020402040406030203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731328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Oval 50">
            <a:extLst>
              <a:ext uri="{FF2B5EF4-FFF2-40B4-BE49-F238E27FC236}">
                <a16:creationId xmlns:a16="http://schemas.microsoft.com/office/drawing/2014/main" id="{794B1223-1A64-44DD-B7FE-72C6101066CE}"/>
              </a:ext>
            </a:extLst>
          </p:cNvPr>
          <p:cNvSpPr/>
          <p:nvPr/>
        </p:nvSpPr>
        <p:spPr>
          <a:xfrm>
            <a:off x="3137414" y="4445107"/>
            <a:ext cx="2512810" cy="519351"/>
          </a:xfrm>
          <a:prstGeom prst="ellipse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Fixed Category</a:t>
            </a:r>
          </a:p>
        </p:txBody>
      </p:sp>
      <p:grpSp>
        <p:nvGrpSpPr>
          <p:cNvPr id="32" name="Group 31">
            <a:extLst>
              <a:ext uri="{FF2B5EF4-FFF2-40B4-BE49-F238E27FC236}">
                <a16:creationId xmlns:a16="http://schemas.microsoft.com/office/drawing/2014/main" id="{0A0C9D9D-1DA1-4256-892A-DA6EC630C891}"/>
              </a:ext>
            </a:extLst>
          </p:cNvPr>
          <p:cNvGrpSpPr/>
          <p:nvPr/>
        </p:nvGrpSpPr>
        <p:grpSpPr>
          <a:xfrm>
            <a:off x="1259600" y="247820"/>
            <a:ext cx="9927766" cy="6243923"/>
            <a:chOff x="1259600" y="247820"/>
            <a:chExt cx="9927766" cy="6243923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7BF2AB5B-82DD-4BD2-A503-F2F517D45A20}"/>
                </a:ext>
              </a:extLst>
            </p:cNvPr>
            <p:cNvGrpSpPr/>
            <p:nvPr/>
          </p:nvGrpSpPr>
          <p:grpSpPr>
            <a:xfrm>
              <a:off x="1557658" y="2617988"/>
              <a:ext cx="2053556" cy="1983213"/>
              <a:chOff x="1557658" y="2617988"/>
              <a:chExt cx="2053556" cy="1983213"/>
            </a:xfrm>
          </p:grpSpPr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E840B25E-8303-432B-AB1E-93C4821747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1396" y="3206414"/>
                <a:ext cx="1938941" cy="139478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>
                <a:extLst>
                  <a:ext uri="{FF2B5EF4-FFF2-40B4-BE49-F238E27FC236}">
                    <a16:creationId xmlns:a16="http://schemas.microsoft.com/office/drawing/2014/main" id="{61DAF173-A35E-4C3D-AE80-25483B5E030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57658" y="3193203"/>
                <a:ext cx="1760797" cy="25939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15F19CE6-76E7-42D9-9144-E8ACB18E5B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3372" y="3206318"/>
                <a:ext cx="1734555" cy="688558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59EA8874-3294-493E-974E-20A3C41165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2395" y="2929188"/>
                <a:ext cx="0" cy="4772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>
                <a:extLst>
                  <a:ext uri="{FF2B5EF4-FFF2-40B4-BE49-F238E27FC236}">
                    <a16:creationId xmlns:a16="http://schemas.microsoft.com/office/drawing/2014/main" id="{803712D2-902F-447B-878C-1A4C79FB0A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562395" y="3406441"/>
                <a:ext cx="328864" cy="248653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0833A72E-8383-4C70-AAE7-60451DE74CD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559112" y="2617988"/>
                <a:ext cx="2052102" cy="577351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74FE305-178D-48E1-AAB4-B3EADC4884C6}"/>
                </a:ext>
              </a:extLst>
            </p:cNvPr>
            <p:cNvGrpSpPr/>
            <p:nvPr/>
          </p:nvGrpSpPr>
          <p:grpSpPr>
            <a:xfrm>
              <a:off x="6459360" y="2582779"/>
              <a:ext cx="4407162" cy="3209853"/>
              <a:chOff x="6459360" y="2582779"/>
              <a:chExt cx="4407162" cy="3209853"/>
            </a:xfrm>
          </p:grpSpPr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99D492BB-9FD5-42AE-814C-8EB5517FF8C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151178" y="3176339"/>
                <a:ext cx="2715344" cy="14588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EF99E725-064C-4C3D-A9BF-88433A063CD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40845" y="2582779"/>
                <a:ext cx="2909636" cy="60496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A5BFB4F7-9940-4764-A084-8ED515BD3B5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016854" y="3171398"/>
                <a:ext cx="3849668" cy="9832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>
                <a:extLst>
                  <a:ext uri="{FF2B5EF4-FFF2-40B4-BE49-F238E27FC236}">
                    <a16:creationId xmlns:a16="http://schemas.microsoft.com/office/drawing/2014/main" id="{520F6893-A7BA-4BD4-A008-EDBE09F2B61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59360" y="3180972"/>
                <a:ext cx="4391121" cy="1738212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5884AFDB-0271-4D24-8F12-349278EF300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329665" y="3167816"/>
                <a:ext cx="3536857" cy="2624816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5DFD6E8-26F1-43B7-918E-B67EDDE89A6C}"/>
                </a:ext>
              </a:extLst>
            </p:cNvPr>
            <p:cNvSpPr txBox="1"/>
            <p:nvPr/>
          </p:nvSpPr>
          <p:spPr>
            <a:xfrm>
              <a:off x="3043881" y="247820"/>
              <a:ext cx="610423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Arabic Typesetting" panose="03020402040406030203" pitchFamily="66" charset="-78"/>
                  <a:cs typeface="Arabic Typesetting" panose="03020402040406030203" pitchFamily="66" charset="-78"/>
                </a:rPr>
                <a:t>Methodology- USE Case 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89C5C2E-085E-41BE-9D82-738F2688760E}"/>
                </a:ext>
              </a:extLst>
            </p:cNvPr>
            <p:cNvSpPr txBox="1"/>
            <p:nvPr/>
          </p:nvSpPr>
          <p:spPr>
            <a:xfrm>
              <a:off x="3043881" y="1033883"/>
              <a:ext cx="610423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Arabic Typesetting" panose="03020402040406030203" pitchFamily="66" charset="-78"/>
                  <a:cs typeface="Arabic Typesetting" panose="03020402040406030203" pitchFamily="66" charset="-78"/>
                </a:rPr>
                <a:t>Find your favorite game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CE400E7E-6E5C-49A7-B737-5C9DA10B548F}"/>
                </a:ext>
              </a:extLst>
            </p:cNvPr>
            <p:cNvSpPr/>
            <p:nvPr/>
          </p:nvSpPr>
          <p:spPr>
            <a:xfrm>
              <a:off x="10706103" y="2582779"/>
              <a:ext cx="288757" cy="35292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653ADFF6-82E3-4DC0-B19B-66636B7EA273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02" y="2935705"/>
              <a:ext cx="0" cy="4772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7DA952D-108D-4013-ABCA-43D4BAC61AA8}"/>
                </a:ext>
              </a:extLst>
            </p:cNvPr>
            <p:cNvCxnSpPr>
              <a:cxnSpLocks/>
            </p:cNvCxnSpPr>
            <p:nvPr/>
          </p:nvCxnSpPr>
          <p:spPr>
            <a:xfrm>
              <a:off x="10858502" y="3412958"/>
              <a:ext cx="328864" cy="24865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3381F009-2869-425B-8B5E-A369B5A500D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55707" y="3416968"/>
              <a:ext cx="302796" cy="2927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20179512-B21B-4867-845B-AF2500352D2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0555707" y="3184358"/>
              <a:ext cx="60559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E4ABB2AA-3388-4449-AD67-4F2460CE9A08}"/>
                </a:ext>
              </a:extLst>
            </p:cNvPr>
            <p:cNvCxnSpPr>
              <a:cxnSpLocks/>
            </p:cNvCxnSpPr>
            <p:nvPr/>
          </p:nvCxnSpPr>
          <p:spPr>
            <a:xfrm>
              <a:off x="2547609" y="986339"/>
              <a:ext cx="7478707" cy="76742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D2E8BF00-FFD1-4159-A93F-0520A43EDA06}"/>
                </a:ext>
              </a:extLst>
            </p:cNvPr>
            <p:cNvSpPr/>
            <p:nvPr/>
          </p:nvSpPr>
          <p:spPr>
            <a:xfrm>
              <a:off x="3313389" y="2541931"/>
              <a:ext cx="2033673" cy="519351"/>
            </a:xfrm>
            <a:prstGeom prst="ellipse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admin login</a:t>
              </a: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F4ED631-C3DD-478E-9E92-7B22EDA89E23}"/>
                </a:ext>
              </a:extLst>
            </p:cNvPr>
            <p:cNvSpPr/>
            <p:nvPr/>
          </p:nvSpPr>
          <p:spPr>
            <a:xfrm>
              <a:off x="2839890" y="3068883"/>
              <a:ext cx="3318525" cy="519351"/>
            </a:xfrm>
            <a:prstGeom prst="ellipse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Admin upload game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7DB5473A-D36A-4592-AEC5-A2C95531EF5D}"/>
                </a:ext>
              </a:extLst>
            </p:cNvPr>
            <p:cNvSpPr/>
            <p:nvPr/>
          </p:nvSpPr>
          <p:spPr>
            <a:xfrm>
              <a:off x="3024609" y="3693694"/>
              <a:ext cx="1897435" cy="519351"/>
            </a:xfrm>
            <a:prstGeom prst="ellipse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Fixed price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2DBCF955-B23A-4487-A62B-8EC8C5AC4CEB}"/>
                </a:ext>
              </a:extLst>
            </p:cNvPr>
            <p:cNvSpPr/>
            <p:nvPr/>
          </p:nvSpPr>
          <p:spPr>
            <a:xfrm>
              <a:off x="1434710" y="2576262"/>
              <a:ext cx="288757" cy="352926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0F5BC5C6-33A9-46E9-A70C-7A4250EDE6F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9600" y="3410451"/>
              <a:ext cx="302796" cy="292769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2474806-7B94-4173-AA46-54F29F488F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259600" y="3177841"/>
              <a:ext cx="60559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38E810E5-581C-4A0B-B442-D572D6F25FEB}"/>
                </a:ext>
              </a:extLst>
            </p:cNvPr>
            <p:cNvSpPr/>
            <p:nvPr/>
          </p:nvSpPr>
          <p:spPr>
            <a:xfrm>
              <a:off x="6459322" y="2429049"/>
              <a:ext cx="1731620" cy="519351"/>
            </a:xfrm>
            <a:prstGeom prst="ellipse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user login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74081DB5-965C-4642-9BCF-4B0C866F5548}"/>
                </a:ext>
              </a:extLst>
            </p:cNvPr>
            <p:cNvSpPr/>
            <p:nvPr/>
          </p:nvSpPr>
          <p:spPr>
            <a:xfrm>
              <a:off x="6279263" y="3126132"/>
              <a:ext cx="2192724" cy="519351"/>
            </a:xfrm>
            <a:prstGeom prst="ellipse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Search game</a:t>
              </a:r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A8216122-C62C-4123-BCDE-B66F1D554FEE}"/>
                </a:ext>
              </a:extLst>
            </p:cNvPr>
            <p:cNvSpPr/>
            <p:nvPr/>
          </p:nvSpPr>
          <p:spPr>
            <a:xfrm>
              <a:off x="6788352" y="3711304"/>
              <a:ext cx="1560307" cy="519351"/>
            </a:xfrm>
            <a:prstGeom prst="ellipse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payment</a:t>
              </a:r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57CC8DE4-F918-4499-8723-F34498E77F80}"/>
                </a:ext>
              </a:extLst>
            </p:cNvPr>
            <p:cNvSpPr/>
            <p:nvPr/>
          </p:nvSpPr>
          <p:spPr>
            <a:xfrm>
              <a:off x="4745882" y="4827852"/>
              <a:ext cx="3488125" cy="519351"/>
            </a:xfrm>
            <a:prstGeom prst="ellipse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Contact other gamers</a:t>
              </a:r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7A1D0A91-9053-43A2-8ABF-88F36F3490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7609" y="986339"/>
              <a:ext cx="0" cy="5505404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9F109778-6B0F-45D9-A595-4F16D2117E3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47609" y="6423901"/>
              <a:ext cx="7478707" cy="64455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37F3EC57-74CB-405D-ACFE-CBA121E51C6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026316" y="1063081"/>
              <a:ext cx="0" cy="53574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687F7E29-1DC8-4DAA-8C5B-A918A8CEFA34}"/>
                </a:ext>
              </a:extLst>
            </p:cNvPr>
            <p:cNvSpPr/>
            <p:nvPr/>
          </p:nvSpPr>
          <p:spPr>
            <a:xfrm>
              <a:off x="6286962" y="5710004"/>
              <a:ext cx="1235713" cy="519351"/>
            </a:xfrm>
            <a:prstGeom prst="ellipse">
              <a:avLst/>
            </a:prstGeom>
            <a:ln/>
          </p:spPr>
          <p:style>
            <a:lnRef idx="1">
              <a:schemeClr val="accent5"/>
            </a:lnRef>
            <a:fillRef idx="3">
              <a:schemeClr val="accent5"/>
            </a:fillRef>
            <a:effectRef idx="2">
              <a:schemeClr val="accent5"/>
            </a:effectRef>
            <a:fontRef idx="minor">
              <a:schemeClr val="lt1"/>
            </a:fontRef>
          </p:style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logout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9501164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0E3E64B-9628-4950-B47B-D68F9D9ECB35}"/>
              </a:ext>
            </a:extLst>
          </p:cNvPr>
          <p:cNvGrpSpPr/>
          <p:nvPr/>
        </p:nvGrpSpPr>
        <p:grpSpPr>
          <a:xfrm>
            <a:off x="1145928" y="209345"/>
            <a:ext cx="9705472" cy="6439309"/>
            <a:chOff x="577517" y="298375"/>
            <a:chExt cx="9705472" cy="643930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15653D8-A4BA-4B9C-880D-7952A02F58A4}"/>
                </a:ext>
              </a:extLst>
            </p:cNvPr>
            <p:cNvPicPr/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577517" y="1379621"/>
              <a:ext cx="9705472" cy="53580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7182FA5-1C4C-4B9B-B77B-1EC8E0615998}"/>
                </a:ext>
              </a:extLst>
            </p:cNvPr>
            <p:cNvSpPr txBox="1"/>
            <p:nvPr/>
          </p:nvSpPr>
          <p:spPr>
            <a:xfrm>
              <a:off x="577517" y="298375"/>
              <a:ext cx="610402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sz="4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abic Typesetting" panose="03020402040406030203" pitchFamily="66" charset="-78"/>
                  <a:cs typeface="Arabic Typesetting" panose="03020402040406030203" pitchFamily="66" charset="-78"/>
                </a:rPr>
                <a:t>Methodology -</a:t>
              </a:r>
              <a:r>
                <a:rPr lang="en-US" sz="60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abic Typesetting" panose="03020402040406030203" pitchFamily="66" charset="-78"/>
                  <a:cs typeface="Arabic Typesetting" panose="03020402040406030203" pitchFamily="66" charset="-78"/>
                </a:rPr>
                <a:t> </a:t>
              </a:r>
              <a:r>
                <a:rPr lang="en-US" sz="240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abic Typesetting" panose="03020402040406030203" pitchFamily="66" charset="-78"/>
                  <a:cs typeface="Arabic Typesetting" panose="03020402040406030203" pitchFamily="66" charset="-78"/>
                </a:rPr>
                <a:t>Activity Diagram</a:t>
              </a:r>
              <a:endParaRPr lang="en-US" sz="2400" dirty="0">
                <a:latin typeface="Arabic Typesetting" panose="03020402040406030203" pitchFamily="66" charset="-78"/>
                <a:cs typeface="Arabic Typesetting" panose="03020402040406030203" pitchFamily="66" charset="-78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CBAD0FD-B7EF-4F16-8612-66A3F354C439}"/>
                </a:ext>
              </a:extLst>
            </p:cNvPr>
            <p:cNvSpPr/>
            <p:nvPr/>
          </p:nvSpPr>
          <p:spPr>
            <a:xfrm>
              <a:off x="6301946" y="4328016"/>
              <a:ext cx="1095632" cy="25391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10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Game available 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2D3FC4A-9C04-4634-93FE-26CEDCC2E70D}"/>
                </a:ext>
              </a:extLst>
            </p:cNvPr>
            <p:cNvSpPr txBox="1"/>
            <p:nvPr/>
          </p:nvSpPr>
          <p:spPr>
            <a:xfrm>
              <a:off x="3950043" y="2841434"/>
              <a:ext cx="81199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05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find game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DFF844D-A86B-415D-BD3E-838E3DD22423}"/>
                </a:ext>
              </a:extLst>
            </p:cNvPr>
            <p:cNvSpPr txBox="1"/>
            <p:nvPr/>
          </p:nvSpPr>
          <p:spPr>
            <a:xfrm>
              <a:off x="1577438" y="1572054"/>
              <a:ext cx="663146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05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gamer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8D8E61E-69D3-49CC-8D58-66885E6BA9E1}"/>
                </a:ext>
              </a:extLst>
            </p:cNvPr>
            <p:cNvSpPr txBox="1"/>
            <p:nvPr/>
          </p:nvSpPr>
          <p:spPr>
            <a:xfrm>
              <a:off x="3757018" y="1562443"/>
              <a:ext cx="988541" cy="25391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05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Buy gamer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C610245-01AC-46CB-ACC2-F74DD5A6D891}"/>
                </a:ext>
              </a:extLst>
            </p:cNvPr>
            <p:cNvSpPr txBox="1"/>
            <p:nvPr/>
          </p:nvSpPr>
          <p:spPr>
            <a:xfrm>
              <a:off x="6096000" y="1572054"/>
              <a:ext cx="663146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05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admin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A5E3A17-17CF-4F15-950E-F9BC14747223}"/>
                </a:ext>
              </a:extLst>
            </p:cNvPr>
            <p:cNvSpPr/>
            <p:nvPr/>
          </p:nvSpPr>
          <p:spPr>
            <a:xfrm>
              <a:off x="6301946" y="5240939"/>
              <a:ext cx="1095632" cy="25391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10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buy Game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AEC12082-68CC-4C2C-A415-693D2E38DBA5}"/>
                </a:ext>
              </a:extLst>
            </p:cNvPr>
            <p:cNvSpPr/>
            <p:nvPr/>
          </p:nvSpPr>
          <p:spPr>
            <a:xfrm>
              <a:off x="1552724" y="5249394"/>
              <a:ext cx="1095632" cy="25391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10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play Game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36A6DA0-6137-42D7-B20A-567FE2A2832C}"/>
                </a:ext>
              </a:extLst>
            </p:cNvPr>
            <p:cNvSpPr/>
            <p:nvPr/>
          </p:nvSpPr>
          <p:spPr>
            <a:xfrm>
              <a:off x="6301946" y="3669009"/>
              <a:ext cx="1095632" cy="25391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10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admin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9BCF2A0-2E96-446E-8861-62F3E911F7BF}"/>
                </a:ext>
              </a:extLst>
            </p:cNvPr>
            <p:cNvSpPr txBox="1"/>
            <p:nvPr/>
          </p:nvSpPr>
          <p:spPr>
            <a:xfrm>
              <a:off x="1404160" y="3343649"/>
              <a:ext cx="1095632" cy="2308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9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Check payment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36BE5B2-1577-4697-A6A1-BACDBAE6040D}"/>
                </a:ext>
              </a:extLst>
            </p:cNvPr>
            <p:cNvSpPr txBox="1"/>
            <p:nvPr/>
          </p:nvSpPr>
          <p:spPr>
            <a:xfrm>
              <a:off x="3872347" y="3353293"/>
              <a:ext cx="1095632" cy="2308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9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Check available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6930C72-FDB5-42D3-8520-E9C95E172E8B}"/>
                </a:ext>
              </a:extLst>
            </p:cNvPr>
            <p:cNvSpPr txBox="1"/>
            <p:nvPr/>
          </p:nvSpPr>
          <p:spPr>
            <a:xfrm>
              <a:off x="3848197" y="2322637"/>
              <a:ext cx="1086830" cy="2308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900" b="0" cap="none" spc="0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Search  game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9935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EE670-2D75-4668-B071-E1E6D33EC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u="sng" dirty="0"/>
              <a:t>Limitation: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31F799-1BF9-4B31-82CE-E8D96340FD42}"/>
              </a:ext>
            </a:extLst>
          </p:cNvPr>
          <p:cNvSpPr/>
          <p:nvPr/>
        </p:nvSpPr>
        <p:spPr>
          <a:xfrm>
            <a:off x="838200" y="1832801"/>
            <a:ext cx="10165924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For Bangladesh I don’t have add PayPal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We don’t add all game because of govt. restriction.</a:t>
            </a:r>
          </a:p>
        </p:txBody>
      </p:sp>
    </p:spTree>
    <p:extLst>
      <p:ext uri="{BB962C8B-B14F-4D97-AF65-F5344CB8AC3E}">
        <p14:creationId xmlns:p14="http://schemas.microsoft.com/office/powerpoint/2010/main" val="4193073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747D8-417F-448C-B230-4C3C22E0D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u="sng" dirty="0">
                <a:latin typeface="Andalus" panose="02020603050405020304" pitchFamily="18" charset="-78"/>
                <a:cs typeface="Andalus" panose="02020603050405020304" pitchFamily="18" charset="-78"/>
              </a:rPr>
              <a:t>Future plan: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BF4F9C9-0C78-4210-8E67-818A211DC854}"/>
              </a:ext>
            </a:extLst>
          </p:cNvPr>
          <p:cNvSpPr/>
          <p:nvPr/>
        </p:nvSpPr>
        <p:spPr>
          <a:xfrm>
            <a:off x="838200" y="1888179"/>
            <a:ext cx="8308685" cy="175432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abic Typesetting" panose="03020402040406030203" pitchFamily="66" charset="-78"/>
                <a:cs typeface="Arabic Typesetting" panose="03020402040406030203" pitchFamily="66" charset="-78"/>
              </a:rPr>
              <a:t>We add messaging system for communicate other gamers. 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abic Typesetting" panose="03020402040406030203" pitchFamily="66" charset="-78"/>
                <a:cs typeface="Arabic Typesetting" panose="03020402040406030203" pitchFamily="66" charset="-78"/>
              </a:rPr>
              <a:t>We divide premium and non premium membership.</a:t>
            </a:r>
          </a:p>
          <a:p>
            <a:pPr marL="457200" indent="-457200">
              <a:buFont typeface="Wingdings" panose="05000000000000000000" pitchFamily="2" charset="2"/>
              <a:buChar char="Ø"/>
            </a:pPr>
            <a:r>
              <a:rPr lang="en-US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abic Typesetting" panose="03020402040406030203" pitchFamily="66" charset="-78"/>
                <a:cs typeface="Arabic Typesetting" panose="03020402040406030203" pitchFamily="66" charset="-78"/>
              </a:rPr>
              <a:t>We add gaming payment system.</a:t>
            </a:r>
          </a:p>
        </p:txBody>
      </p:sp>
    </p:spTree>
    <p:extLst>
      <p:ext uri="{BB962C8B-B14F-4D97-AF65-F5344CB8AC3E}">
        <p14:creationId xmlns:p14="http://schemas.microsoft.com/office/powerpoint/2010/main" val="2352226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9308D6-4714-4980-8B35-19C3F2B42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u="sng" dirty="0" err="1"/>
              <a:t>ScreenShots</a:t>
            </a:r>
            <a:endParaRPr lang="en-US" sz="4800" b="1" u="sng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611D316-E89A-44A5-9FFB-BC7AC14BEC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" t="17032"/>
          <a:stretch/>
        </p:blipFill>
        <p:spPr>
          <a:xfrm>
            <a:off x="357371" y="1977019"/>
            <a:ext cx="5626768" cy="410368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2A9C746-A2F1-4421-9759-E8526BBCBB5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3"/>
          <a:stretch/>
        </p:blipFill>
        <p:spPr>
          <a:xfrm>
            <a:off x="6207863" y="1977019"/>
            <a:ext cx="5727032" cy="410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56844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79C4588-5701-4E95-A866-161E693002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9" t="13714"/>
          <a:stretch/>
        </p:blipFill>
        <p:spPr>
          <a:xfrm>
            <a:off x="224589" y="288758"/>
            <a:ext cx="5502443" cy="2967789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4BD0CF-3683-474E-BC46-C2F55B96219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17"/>
          <a:stretch/>
        </p:blipFill>
        <p:spPr>
          <a:xfrm>
            <a:off x="5871411" y="288758"/>
            <a:ext cx="6096000" cy="29677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EDB591-0A79-4840-BDD2-60EDA85E5D5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64" t="13333" r="6842" b="22339"/>
          <a:stretch/>
        </p:blipFill>
        <p:spPr>
          <a:xfrm>
            <a:off x="224588" y="3601454"/>
            <a:ext cx="5502444" cy="29677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0A10217-871E-4F77-B0EE-6AC2E83DD15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37" t="12632" r="11052" b="22105"/>
          <a:stretch/>
        </p:blipFill>
        <p:spPr>
          <a:xfrm>
            <a:off x="5871411" y="3601454"/>
            <a:ext cx="6096000" cy="2967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091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ExploreVTI">
  <a:themeElements>
    <a:clrScheme name="Office">
      <a:dk1>
        <a:srgbClr val="000000"/>
      </a:dk1>
      <a:lt1>
        <a:srgbClr val="FFFFFF"/>
      </a:lt1>
      <a:dk2>
        <a:srgbClr val="1D242E"/>
      </a:dk2>
      <a:lt2>
        <a:srgbClr val="F2F1F1"/>
      </a:lt2>
      <a:accent1>
        <a:srgbClr val="4472C4"/>
      </a:accent1>
      <a:accent2>
        <a:srgbClr val="ED7D31"/>
      </a:accent2>
      <a:accent3>
        <a:srgbClr val="A3A3A3"/>
      </a:accent3>
      <a:accent4>
        <a:srgbClr val="CF9B00"/>
      </a:accent4>
      <a:accent5>
        <a:srgbClr val="5B9BD5"/>
      </a:accent5>
      <a:accent6>
        <a:srgbClr val="70AD47"/>
      </a:accent6>
      <a:hlink>
        <a:srgbClr val="D26012"/>
      </a:hlink>
      <a:folHlink>
        <a:srgbClr val="9A5879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ExploreVTI" id="{157DDAE2-BFCD-43FD-9602-E5EFEAD66DC3}" vid="{04B6EBF8-4645-4305-9753-050B4204785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229</Words>
  <Application>Microsoft Office PowerPoint</Application>
  <PresentationFormat>Widescreen</PresentationFormat>
  <Paragraphs>55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Andalus</vt:lpstr>
      <vt:lpstr>Arabic Typesetting</vt:lpstr>
      <vt:lpstr>Arial</vt:lpstr>
      <vt:lpstr>Avenir Next LT Pro</vt:lpstr>
      <vt:lpstr>AvenirNext LT Pro Medium</vt:lpstr>
      <vt:lpstr>Imprint MT Shadow</vt:lpstr>
      <vt:lpstr>Posterama</vt:lpstr>
      <vt:lpstr>Wingdings</vt:lpstr>
      <vt:lpstr>ExploreVTI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Limitation: </vt:lpstr>
      <vt:lpstr>Future plan:</vt:lpstr>
      <vt:lpstr>ScreenShots</vt:lpstr>
      <vt:lpstr>PowerPoint Presentation</vt:lpstr>
      <vt:lpstr>PowerPoint Presentation</vt:lpstr>
      <vt:lpstr>PowerPoint Presentation</vt:lpstr>
      <vt:lpstr>PowerPoint Presentation</vt:lpstr>
      <vt:lpstr>Reference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Mohammed Imran</dc:creator>
  <cp:lastModifiedBy>Mohammed Imran</cp:lastModifiedBy>
  <cp:revision>19</cp:revision>
  <dcterms:created xsi:type="dcterms:W3CDTF">2020-10-17T07:01:46Z</dcterms:created>
  <dcterms:modified xsi:type="dcterms:W3CDTF">2020-10-20T15:51:57Z</dcterms:modified>
</cp:coreProperties>
</file>

<file path=docProps/thumbnail.jpeg>
</file>